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1960-358D-4D48-8527-D6366DC41C34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FE2519-4E77-4C12-970B-147C975A0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1960-358D-4D48-8527-D6366DC41C34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2519-4E77-4C12-970B-147C975A0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1960-358D-4D48-8527-D6366DC41C34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2519-4E77-4C12-970B-147C975A0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1960-358D-4D48-8527-D6366DC41C34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FE2519-4E77-4C12-970B-147C975A0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1960-358D-4D48-8527-D6366DC41C34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2519-4E77-4C12-970B-147C975A08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1960-358D-4D48-8527-D6366DC41C34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2519-4E77-4C12-970B-147C975A0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1960-358D-4D48-8527-D6366DC41C34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FFE2519-4E77-4C12-970B-147C975A08C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1960-358D-4D48-8527-D6366DC41C34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2519-4E77-4C12-970B-147C975A0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1960-358D-4D48-8527-D6366DC41C34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2519-4E77-4C12-970B-147C975A0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1960-358D-4D48-8527-D6366DC41C34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2519-4E77-4C12-970B-147C975A0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1960-358D-4D48-8527-D6366DC41C34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2519-4E77-4C12-970B-147C975A08C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041960-358D-4D48-8527-D6366DC41C34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FE2519-4E77-4C12-970B-147C975A08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1964" TargetMode="External"/><Relationship Id="rId3" Type="http://schemas.openxmlformats.org/officeDocument/2006/relationships/hyperlink" Target="https://uk.wikipedia.org/wiki/%D0%9A%D0%B0%D0%BD%D0%B0%D0%B4%D0%B0" TargetMode="External"/><Relationship Id="rId7" Type="http://schemas.openxmlformats.org/officeDocument/2006/relationships/hyperlink" Target="https://uk.wikipedia.org/wiki/%D0%A2%D0%B8%D1%85%D0%B0_%D1%80%D0%B5%D0%B2%D0%BE%D0%BB%D1%8E%D1%86%D1%96%D1%8F" TargetMode="External"/><Relationship Id="rId2" Type="http://schemas.openxmlformats.org/officeDocument/2006/relationships/hyperlink" Target="https://uk.wikipedia.org/wiki/%D0%9A%D0%B2%D0%B5%D0%B1%D0%B5%D0%BA_(%D0%BF%D1%80%D0%BE%D0%B2%D1%96%D0%BD%D1%86%D1%96%D1%8F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1%D0%B0%D1%81%D0%BA%D0%B0%D1%87%D0%B5%D0%B2%D0%B0%D0%BD" TargetMode="External"/><Relationship Id="rId5" Type="http://schemas.openxmlformats.org/officeDocument/2006/relationships/hyperlink" Target="https://uk.wikipedia.org/wiki/1983" TargetMode="External"/><Relationship Id="rId4" Type="http://schemas.openxmlformats.org/officeDocument/2006/relationships/hyperlink" Target="https://uk.wikipedia.org/wiki/%D0%9A%D0%B0%D0%BB%D1%96%D1%84%D0%BE%D1%80%D0%BD%D1%96%D1%8F" TargetMode="External"/><Relationship Id="rId9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58200" cy="1222375"/>
          </a:xfrm>
        </p:spPr>
        <p:txBody>
          <a:bodyPr>
            <a:normAutofit/>
          </a:bodyPr>
          <a:lstStyle/>
          <a:p>
            <a:r>
              <a:rPr lang="uk-UA" sz="5000" dirty="0" smtClean="0"/>
              <a:t>Єлизавета ІІ</a:t>
            </a:r>
            <a:endParaRPr lang="ru-RU" sz="5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6"/>
            <a:ext cx="3810000" cy="501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2907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Королева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батька </a:t>
            </a:r>
            <a:r>
              <a:rPr lang="ru-RU" dirty="0" err="1"/>
              <a:t>протягом</a:t>
            </a:r>
            <a:r>
              <a:rPr lang="ru-RU" dirty="0"/>
              <a:t> 1951 р. </a:t>
            </a:r>
            <a:r>
              <a:rPr lang="ru-RU" dirty="0" err="1"/>
              <a:t>погіршувалось</a:t>
            </a:r>
            <a:r>
              <a:rPr lang="ru-RU" dirty="0"/>
              <a:t>, і </a:t>
            </a:r>
            <a:r>
              <a:rPr lang="ru-RU" dirty="0" err="1"/>
              <a:t>Єлизавета</a:t>
            </a:r>
            <a:r>
              <a:rPr lang="ru-RU" dirty="0"/>
              <a:t> почала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офіційні</a:t>
            </a:r>
            <a:r>
              <a:rPr lang="ru-RU" dirty="0"/>
              <a:t> </a:t>
            </a:r>
            <a:r>
              <a:rPr lang="ru-RU" dirty="0" err="1"/>
              <a:t>обов'язки</a:t>
            </a:r>
            <a:r>
              <a:rPr lang="ru-RU" dirty="0"/>
              <a:t>. В тому ж </a:t>
            </a:r>
            <a:r>
              <a:rPr lang="ru-RU" dirty="0" err="1"/>
              <a:t>році</a:t>
            </a:r>
            <a:r>
              <a:rPr lang="ru-RU" dirty="0"/>
              <a:t> вона </a:t>
            </a:r>
            <a:r>
              <a:rPr lang="ru-RU" dirty="0" err="1"/>
              <a:t>відвідала</a:t>
            </a:r>
            <a:r>
              <a:rPr lang="ru-RU" dirty="0"/>
              <a:t> </a:t>
            </a:r>
            <a:r>
              <a:rPr lang="ru-RU" dirty="0" err="1"/>
              <a:t>Грецію</a:t>
            </a:r>
            <a:r>
              <a:rPr lang="ru-RU" dirty="0"/>
              <a:t>, </a:t>
            </a:r>
            <a:r>
              <a:rPr lang="ru-RU" dirty="0" err="1"/>
              <a:t>Італію</a:t>
            </a:r>
            <a:r>
              <a:rPr lang="ru-RU" dirty="0" smtClean="0"/>
              <a:t>, Мальту</a:t>
            </a:r>
            <a:r>
              <a:rPr lang="ru-RU" dirty="0"/>
              <a:t>. В </a:t>
            </a:r>
            <a:r>
              <a:rPr lang="ru-RU" dirty="0" err="1"/>
              <a:t>жовтні</a:t>
            </a:r>
            <a:r>
              <a:rPr lang="ru-RU" dirty="0"/>
              <a:t> вона </a:t>
            </a:r>
            <a:r>
              <a:rPr lang="ru-RU" dirty="0" err="1"/>
              <a:t>здійснила</a:t>
            </a:r>
            <a:r>
              <a:rPr lang="ru-RU" dirty="0"/>
              <a:t> </a:t>
            </a:r>
            <a:r>
              <a:rPr lang="ru-RU" dirty="0" err="1"/>
              <a:t>поїздку</a:t>
            </a:r>
            <a:r>
              <a:rPr lang="ru-RU" dirty="0"/>
              <a:t> </a:t>
            </a:r>
            <a:r>
              <a:rPr lang="ru-RU" dirty="0" err="1"/>
              <a:t>Канадою</a:t>
            </a:r>
            <a:r>
              <a:rPr lang="ru-RU" dirty="0"/>
              <a:t> та </a:t>
            </a:r>
            <a:r>
              <a:rPr lang="ru-RU" dirty="0" err="1"/>
              <a:t>відвідала</a:t>
            </a:r>
            <a:r>
              <a:rPr lang="ru-RU" dirty="0"/>
              <a:t> президента США </a:t>
            </a:r>
            <a:r>
              <a:rPr lang="ru-RU" dirty="0" err="1"/>
              <a:t>Гаррі</a:t>
            </a:r>
            <a:r>
              <a:rPr lang="ru-RU" dirty="0"/>
              <a:t> С. </a:t>
            </a:r>
            <a:r>
              <a:rPr lang="ru-RU" dirty="0" err="1"/>
              <a:t>Трумена</a:t>
            </a:r>
            <a:r>
              <a:rPr lang="ru-RU" dirty="0"/>
              <a:t>. В </a:t>
            </a:r>
            <a:r>
              <a:rPr lang="ru-RU" dirty="0" err="1"/>
              <a:t>січні</a:t>
            </a:r>
            <a:r>
              <a:rPr lang="ru-RU" dirty="0"/>
              <a:t> 1952 р. </a:t>
            </a:r>
            <a:r>
              <a:rPr lang="ru-RU" dirty="0" err="1"/>
              <a:t>принцеса</a:t>
            </a:r>
            <a:r>
              <a:rPr lang="ru-RU" dirty="0"/>
              <a:t> разом з герцогом </a:t>
            </a:r>
            <a:r>
              <a:rPr lang="ru-RU" dirty="0" err="1"/>
              <a:t>Філіппом</a:t>
            </a:r>
            <a:r>
              <a:rPr lang="ru-RU" dirty="0"/>
              <a:t> </a:t>
            </a:r>
            <a:r>
              <a:rPr lang="ru-RU" dirty="0" err="1"/>
              <a:t>здійснили</a:t>
            </a:r>
            <a:r>
              <a:rPr lang="ru-RU" dirty="0"/>
              <a:t> тур </a:t>
            </a:r>
            <a:r>
              <a:rPr lang="ru-RU" dirty="0" err="1"/>
              <a:t>Австралією</a:t>
            </a:r>
            <a:r>
              <a:rPr lang="ru-RU" dirty="0"/>
              <a:t> та Новою </a:t>
            </a:r>
            <a:r>
              <a:rPr lang="ru-RU" dirty="0" err="1"/>
              <a:t>Зеландією</a:t>
            </a:r>
            <a:r>
              <a:rPr lang="ru-RU" dirty="0"/>
              <a:t>, повернувшись через Африку. Новина про смерть короля Георга </a:t>
            </a:r>
            <a:r>
              <a:rPr lang="en-US" dirty="0"/>
              <a:t>VI 6 </a:t>
            </a:r>
            <a:r>
              <a:rPr lang="ru-RU" dirty="0"/>
              <a:t>лютого 1952 р. </a:t>
            </a:r>
            <a:r>
              <a:rPr lang="ru-RU" dirty="0" err="1"/>
              <a:t>від</a:t>
            </a:r>
            <a:r>
              <a:rPr lang="ru-RU" dirty="0"/>
              <a:t> раку </a:t>
            </a:r>
            <a:r>
              <a:rPr lang="ru-RU" dirty="0" err="1"/>
              <a:t>легенів</a:t>
            </a:r>
            <a:r>
              <a:rPr lang="ru-RU" dirty="0"/>
              <a:t> застала </a:t>
            </a:r>
            <a:r>
              <a:rPr lang="ru-RU" dirty="0" err="1"/>
              <a:t>їх</a:t>
            </a:r>
            <a:r>
              <a:rPr lang="ru-RU" dirty="0"/>
              <a:t> у </a:t>
            </a:r>
            <a:r>
              <a:rPr lang="ru-RU" dirty="0" err="1"/>
              <a:t>Кенії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157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12088" cy="488337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Королева </a:t>
            </a:r>
            <a:r>
              <a:rPr lang="ru-RU" dirty="0" err="1"/>
              <a:t>знаходилась</a:t>
            </a:r>
            <a:r>
              <a:rPr lang="ru-RU" dirty="0"/>
              <a:t> в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Трітопс</a:t>
            </a:r>
            <a:r>
              <a:rPr lang="ru-RU" dirty="0"/>
              <a:t> </a:t>
            </a:r>
            <a:r>
              <a:rPr lang="ru-RU" dirty="0" err="1"/>
              <a:t>Готел</a:t>
            </a:r>
            <a:r>
              <a:rPr lang="ru-RU" dirty="0"/>
              <a:t> </a:t>
            </a:r>
            <a:r>
              <a:rPr lang="ru-RU" dirty="0" err="1"/>
              <a:t>неподалік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 err="1"/>
              <a:t>Найробі</a:t>
            </a:r>
            <a:r>
              <a:rPr lang="ru-RU" dirty="0"/>
              <a:t>, коли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повідомили</a:t>
            </a:r>
            <a:r>
              <a:rPr lang="ru-RU" dirty="0"/>
              <a:t> про смерть батька.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 Якова І, коли монарх </a:t>
            </a:r>
            <a:r>
              <a:rPr lang="ru-RU" dirty="0" err="1"/>
              <a:t>спадкував</a:t>
            </a:r>
            <a:r>
              <a:rPr lang="ru-RU" dirty="0"/>
              <a:t> престол, </a:t>
            </a:r>
            <a:r>
              <a:rPr lang="ru-RU" dirty="0" err="1"/>
              <a:t>перебуваючи</a:t>
            </a:r>
            <a:r>
              <a:rPr lang="ru-RU" dirty="0"/>
              <a:t> поза межами 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. В час, коли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повідомили</a:t>
            </a:r>
            <a:r>
              <a:rPr lang="ru-RU" dirty="0"/>
              <a:t> про смерть короля, вона </a:t>
            </a:r>
            <a:r>
              <a:rPr lang="ru-RU" dirty="0" err="1"/>
              <a:t>збиралася</a:t>
            </a:r>
            <a:r>
              <a:rPr lang="ru-RU" dirty="0"/>
              <a:t> </a:t>
            </a:r>
            <a:r>
              <a:rPr lang="ru-RU" dirty="0" err="1"/>
              <a:t>обідати</a:t>
            </a:r>
            <a:r>
              <a:rPr lang="ru-RU" dirty="0"/>
              <a:t> з сером </a:t>
            </a:r>
            <a:r>
              <a:rPr lang="ru-RU" dirty="0" err="1"/>
              <a:t>Хорасом</a:t>
            </a:r>
            <a:r>
              <a:rPr lang="ru-RU" dirty="0"/>
              <a:t> </a:t>
            </a:r>
            <a:r>
              <a:rPr lang="ru-RU" dirty="0" err="1"/>
              <a:t>Херном</a:t>
            </a:r>
            <a:r>
              <a:rPr lang="ru-RU" dirty="0"/>
              <a:t>, головою Верховного Суду </a:t>
            </a:r>
            <a:r>
              <a:rPr lang="ru-RU" dirty="0" err="1"/>
              <a:t>Кенії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буде </a:t>
            </a:r>
            <a:r>
              <a:rPr lang="ru-RU" dirty="0" err="1"/>
              <a:t>супроводжувати</a:t>
            </a:r>
            <a:r>
              <a:rPr lang="ru-RU" dirty="0"/>
              <a:t> </a:t>
            </a:r>
            <a:r>
              <a:rPr lang="ru-RU" dirty="0" err="1"/>
              <a:t>королівське</a:t>
            </a:r>
            <a:r>
              <a:rPr lang="ru-RU" dirty="0"/>
              <a:t> </a:t>
            </a:r>
            <a:r>
              <a:rPr lang="ru-RU" dirty="0" err="1"/>
              <a:t>подружжя</a:t>
            </a:r>
            <a:r>
              <a:rPr lang="ru-RU" dirty="0"/>
              <a:t> до 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. Коли </a:t>
            </a:r>
            <a:r>
              <a:rPr lang="ru-RU" dirty="0" err="1"/>
              <a:t>Асистент</a:t>
            </a:r>
            <a:r>
              <a:rPr lang="ru-RU" dirty="0"/>
              <a:t> і </a:t>
            </a:r>
            <a:r>
              <a:rPr lang="ru-RU" dirty="0" err="1"/>
              <a:t>Особистий</a:t>
            </a:r>
            <a:r>
              <a:rPr lang="ru-RU" dirty="0"/>
              <a:t> </a:t>
            </a:r>
            <a:r>
              <a:rPr lang="ru-RU" dirty="0" err="1"/>
              <a:t>секретар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королеви</a:t>
            </a:r>
            <a:r>
              <a:rPr lang="ru-RU" dirty="0"/>
              <a:t> </a:t>
            </a:r>
            <a:r>
              <a:rPr lang="ru-RU" dirty="0" err="1"/>
              <a:t>спитав</a:t>
            </a:r>
            <a:r>
              <a:rPr lang="ru-RU" dirty="0"/>
              <a:t>, як вона </a:t>
            </a:r>
            <a:r>
              <a:rPr lang="ru-RU" dirty="0" err="1"/>
              <a:t>хоче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називали</a:t>
            </a:r>
            <a:r>
              <a:rPr lang="ru-RU" dirty="0"/>
              <a:t>, то вона </a:t>
            </a:r>
            <a:r>
              <a:rPr lang="ru-RU" dirty="0" err="1"/>
              <a:t>відповіла</a:t>
            </a:r>
            <a:r>
              <a:rPr lang="ru-RU" dirty="0"/>
              <a:t> — «</a:t>
            </a:r>
            <a:r>
              <a:rPr lang="ru-RU" dirty="0" err="1"/>
              <a:t>Єлизавета</a:t>
            </a:r>
            <a:r>
              <a:rPr lang="ru-RU" dirty="0"/>
              <a:t>, </a:t>
            </a:r>
            <a:r>
              <a:rPr lang="ru-RU" dirty="0" err="1"/>
              <a:t>звичайно</a:t>
            </a:r>
            <a:r>
              <a:rPr lang="ru-RU" dirty="0"/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863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052736"/>
            <a:ext cx="4995664" cy="5027389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Проголошення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королевою </a:t>
            </a:r>
            <a:r>
              <a:rPr lang="ru-RU" dirty="0" err="1"/>
              <a:t>Таємною</a:t>
            </a:r>
            <a:r>
              <a:rPr lang="ru-RU" dirty="0"/>
              <a:t> радою </a:t>
            </a:r>
            <a:r>
              <a:rPr lang="ru-RU" dirty="0" err="1"/>
              <a:t>відбулося</a:t>
            </a:r>
            <a:r>
              <a:rPr lang="ru-RU" dirty="0"/>
              <a:t> у </a:t>
            </a:r>
            <a:r>
              <a:rPr lang="ru-RU" dirty="0" err="1"/>
              <a:t>вівторок</a:t>
            </a:r>
            <a:r>
              <a:rPr lang="ru-RU" dirty="0"/>
              <a:t>, 7 лютого, у </a:t>
            </a:r>
            <a:r>
              <a:rPr lang="ru-RU" dirty="0" err="1"/>
              <a:t>Сент-Джеймському</a:t>
            </a:r>
            <a:r>
              <a:rPr lang="ru-RU" dirty="0"/>
              <a:t> </a:t>
            </a:r>
            <a:r>
              <a:rPr lang="ru-RU" dirty="0" err="1"/>
              <a:t>палаці</a:t>
            </a:r>
            <a:r>
              <a:rPr lang="ru-RU" dirty="0"/>
              <a:t>. В </a:t>
            </a:r>
            <a:r>
              <a:rPr lang="ru-RU" dirty="0" err="1" smtClean="0"/>
              <a:t>Канаді</a:t>
            </a:r>
            <a:r>
              <a:rPr lang="ru-RU" dirty="0" smtClean="0"/>
              <a:t> </a:t>
            </a:r>
            <a:r>
              <a:rPr lang="ru-RU" dirty="0" err="1" smtClean="0"/>
              <a:t>окреме</a:t>
            </a:r>
            <a:r>
              <a:rPr lang="ru-RU" dirty="0" smtClean="0"/>
              <a:t> </a:t>
            </a:r>
            <a:r>
              <a:rPr lang="ru-RU" dirty="0" err="1"/>
              <a:t>проголошення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зроблене</a:t>
            </a:r>
            <a:r>
              <a:rPr lang="ru-RU" dirty="0"/>
              <a:t> </a:t>
            </a:r>
            <a:r>
              <a:rPr lang="ru-RU" dirty="0" err="1"/>
              <a:t>Таємною</a:t>
            </a:r>
            <a:r>
              <a:rPr lang="ru-RU" dirty="0"/>
              <a:t> радою для </a:t>
            </a:r>
            <a:r>
              <a:rPr lang="ru-RU" dirty="0" err="1"/>
              <a:t>Канади</a:t>
            </a:r>
            <a:r>
              <a:rPr lang="ru-RU" dirty="0"/>
              <a:t> того самого дня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>24 </a:t>
            </a:r>
            <a:r>
              <a:rPr lang="ru-RU" dirty="0" err="1"/>
              <a:t>березня</a:t>
            </a:r>
            <a:r>
              <a:rPr lang="ru-RU" dirty="0"/>
              <a:t> 1953 р., </a:t>
            </a:r>
            <a:r>
              <a:rPr lang="ru-RU" dirty="0" err="1"/>
              <a:t>незадовго</a:t>
            </a:r>
            <a:r>
              <a:rPr lang="ru-RU" dirty="0"/>
              <a:t> до </a:t>
            </a:r>
            <a:r>
              <a:rPr lang="ru-RU" dirty="0" err="1"/>
              <a:t>коронації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раку померла </a:t>
            </a:r>
            <a:r>
              <a:rPr lang="ru-RU" dirty="0" err="1"/>
              <a:t>її</a:t>
            </a:r>
            <a:r>
              <a:rPr lang="ru-RU" dirty="0"/>
              <a:t> бабуся — королева </a:t>
            </a:r>
            <a:r>
              <a:rPr lang="ru-RU" dirty="0" err="1"/>
              <a:t>Мері</a:t>
            </a:r>
            <a:r>
              <a:rPr lang="ru-RU" dirty="0"/>
              <a:t>. Як </a:t>
            </a:r>
            <a:r>
              <a:rPr lang="ru-RU" dirty="0" err="1"/>
              <a:t>повідомлялось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останньою</a:t>
            </a:r>
            <a:r>
              <a:rPr lang="ru-RU" dirty="0"/>
              <a:t> волею </a:t>
            </a:r>
            <a:r>
              <a:rPr lang="ru-RU" dirty="0" err="1"/>
              <a:t>було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через траур </a:t>
            </a:r>
            <a:r>
              <a:rPr lang="ru-RU" dirty="0" err="1"/>
              <a:t>коронацію</a:t>
            </a:r>
            <a:r>
              <a:rPr lang="ru-RU" dirty="0"/>
              <a:t> не </a:t>
            </a:r>
            <a:r>
              <a:rPr lang="ru-RU" dirty="0" err="1" smtClean="0"/>
              <a:t>відкладали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>Сама </a:t>
            </a:r>
            <a:r>
              <a:rPr lang="ru-RU" dirty="0" err="1"/>
              <a:t>коронація</a:t>
            </a:r>
            <a:r>
              <a:rPr lang="ru-RU" dirty="0"/>
              <a:t>, яка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найпишніших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, </a:t>
            </a:r>
            <a:r>
              <a:rPr lang="ru-RU" dirty="0" err="1"/>
              <a:t>відбулась</a:t>
            </a:r>
            <a:r>
              <a:rPr lang="ru-RU" dirty="0"/>
              <a:t> 2 </a:t>
            </a:r>
            <a:r>
              <a:rPr lang="ru-RU" dirty="0" err="1"/>
              <a:t>червня</a:t>
            </a:r>
            <a:r>
              <a:rPr lang="ru-RU" dirty="0"/>
              <a:t> 1953 р. в </a:t>
            </a:r>
            <a:r>
              <a:rPr lang="ru-RU" dirty="0" err="1"/>
              <a:t>Вестмінстерському</a:t>
            </a:r>
            <a:r>
              <a:rPr lang="ru-RU" dirty="0"/>
              <a:t> </a:t>
            </a:r>
            <a:r>
              <a:rPr lang="ru-RU" dirty="0" err="1"/>
              <a:t>абатстві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перша </a:t>
            </a:r>
            <a:r>
              <a:rPr lang="ru-RU" dirty="0" err="1"/>
              <a:t>коронація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транслювалась</a:t>
            </a:r>
            <a:r>
              <a:rPr lang="ru-RU" dirty="0"/>
              <a:t> </a:t>
            </a:r>
            <a:r>
              <a:rPr lang="ru-RU" dirty="0" err="1"/>
              <a:t>телебаченням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телетрансляції</a:t>
            </a:r>
            <a:r>
              <a:rPr lang="ru-RU" dirty="0"/>
              <a:t> мала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ворогів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вважали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вона порушить </a:t>
            </a:r>
            <a:r>
              <a:rPr lang="ru-RU" dirty="0" err="1"/>
              <a:t>сакральність</a:t>
            </a:r>
            <a:r>
              <a:rPr lang="ru-RU" dirty="0"/>
              <a:t> моменту.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3" y="620688"/>
            <a:ext cx="4104456" cy="5641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3658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19 лютого 1960 р. </a:t>
            </a:r>
            <a:r>
              <a:rPr lang="ru-RU" dirty="0" err="1"/>
              <a:t>народилася</a:t>
            </a:r>
            <a:r>
              <a:rPr lang="ru-RU" dirty="0"/>
              <a:t> </a:t>
            </a:r>
            <a:r>
              <a:rPr lang="ru-RU" dirty="0" err="1"/>
              <a:t>третя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королеви</a:t>
            </a:r>
            <a:r>
              <a:rPr lang="ru-RU" dirty="0"/>
              <a:t> — принц </a:t>
            </a:r>
            <a:r>
              <a:rPr lang="ru-RU" dirty="0" err="1"/>
              <a:t>Ендрю</a:t>
            </a:r>
            <a:r>
              <a:rPr lang="ru-RU" dirty="0"/>
              <a:t>, герцог </a:t>
            </a:r>
            <a:r>
              <a:rPr lang="ru-RU" dirty="0" err="1"/>
              <a:t>Йоркський</a:t>
            </a:r>
            <a:r>
              <a:rPr lang="ru-RU" dirty="0"/>
              <a:t>, а 10 </a:t>
            </a:r>
            <a:r>
              <a:rPr lang="ru-RU" dirty="0" err="1"/>
              <a:t>березня</a:t>
            </a:r>
            <a:r>
              <a:rPr lang="ru-RU" dirty="0"/>
              <a:t> 1964 р. — принц </a:t>
            </a:r>
            <a:r>
              <a:rPr lang="ru-RU" dirty="0" err="1"/>
              <a:t>Едвард</a:t>
            </a:r>
            <a:r>
              <a:rPr lang="ru-RU" dirty="0"/>
              <a:t>, граф </a:t>
            </a:r>
            <a:r>
              <a:rPr lang="ru-RU" dirty="0" err="1"/>
              <a:t>Ессекський</a:t>
            </a:r>
            <a:r>
              <a:rPr lang="ru-RU" dirty="0"/>
              <a:t>.</a:t>
            </a:r>
          </a:p>
          <a:p>
            <a:r>
              <a:rPr lang="ru-RU" dirty="0" err="1"/>
              <a:t>Офіційною</a:t>
            </a:r>
            <a:r>
              <a:rPr lang="ru-RU" dirty="0"/>
              <a:t> </a:t>
            </a:r>
            <a:r>
              <a:rPr lang="ru-RU" dirty="0" err="1"/>
              <a:t>резиденцією</a:t>
            </a:r>
            <a:r>
              <a:rPr lang="ru-RU" dirty="0"/>
              <a:t> </a:t>
            </a:r>
            <a:r>
              <a:rPr lang="ru-RU" dirty="0" err="1"/>
              <a:t>королеви</a:t>
            </a:r>
            <a:r>
              <a:rPr lang="ru-RU" dirty="0"/>
              <a:t> є </a:t>
            </a:r>
            <a:r>
              <a:rPr lang="ru-RU" dirty="0" err="1"/>
              <a:t>Букінгемський</a:t>
            </a:r>
            <a:r>
              <a:rPr lang="ru-RU" dirty="0"/>
              <a:t> палац, але, як </a:t>
            </a:r>
            <a:r>
              <a:rPr lang="ru-RU" dirty="0" err="1"/>
              <a:t>повідомляється</a:t>
            </a:r>
            <a:r>
              <a:rPr lang="ru-RU" dirty="0"/>
              <a:t>,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до </a:t>
            </a:r>
            <a:r>
              <a:rPr lang="ru-RU" dirty="0" err="1"/>
              <a:t>вподоби</a:t>
            </a:r>
            <a:r>
              <a:rPr lang="ru-RU" dirty="0"/>
              <a:t> </a:t>
            </a:r>
            <a:r>
              <a:rPr lang="ru-RU" dirty="0" err="1"/>
              <a:t>Віндзорський</a:t>
            </a:r>
            <a:r>
              <a:rPr lang="ru-RU" dirty="0"/>
              <a:t> замок.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резиденціями</a:t>
            </a:r>
            <a:r>
              <a:rPr lang="ru-RU" dirty="0"/>
              <a:t> є </a:t>
            </a:r>
            <a:r>
              <a:rPr lang="ru-RU" dirty="0" err="1"/>
              <a:t>Голірудгауз</a:t>
            </a:r>
            <a:r>
              <a:rPr lang="ru-RU" dirty="0"/>
              <a:t> в </a:t>
            </a:r>
            <a:r>
              <a:rPr lang="ru-RU" dirty="0" err="1"/>
              <a:t>Единбурзі</a:t>
            </a:r>
            <a:r>
              <a:rPr lang="ru-RU" dirty="0"/>
              <a:t>, </a:t>
            </a:r>
            <a:r>
              <a:rPr lang="ru-RU" dirty="0" err="1"/>
              <a:t>Балморал</a:t>
            </a:r>
            <a:r>
              <a:rPr lang="ru-RU" dirty="0"/>
              <a:t> та </a:t>
            </a:r>
            <a:r>
              <a:rPr lang="ru-RU" dirty="0" err="1" smtClean="0"/>
              <a:t>Сандрин-гемський</a:t>
            </a:r>
            <a:r>
              <a:rPr lang="ru-RU" dirty="0" smtClean="0"/>
              <a:t> палац.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727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ffectLst/>
              </a:rPr>
              <a:t>Правління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5059288" cy="4739357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На </a:t>
            </a:r>
            <a:r>
              <a:rPr lang="ru-RU" dirty="0" err="1"/>
              <a:t>сьогодні</a:t>
            </a:r>
            <a:r>
              <a:rPr lang="ru-RU" dirty="0"/>
              <a:t> королева є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найпопулярніших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Великобританії</a:t>
            </a:r>
            <a:r>
              <a:rPr lang="ru-RU" dirty="0"/>
              <a:t>. За </a:t>
            </a:r>
            <a:r>
              <a:rPr lang="ru-RU" dirty="0" err="1"/>
              <a:t>останніми</a:t>
            </a:r>
            <a:r>
              <a:rPr lang="ru-RU" dirty="0"/>
              <a:t> </a:t>
            </a:r>
            <a:r>
              <a:rPr lang="ru-RU" dirty="0" err="1"/>
              <a:t>опитуваннями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підтримують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80% </a:t>
            </a:r>
            <a:r>
              <a:rPr lang="ru-RU" dirty="0" err="1"/>
              <a:t>підданих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smtClean="0"/>
              <a:t>справа </a:t>
            </a:r>
            <a:r>
              <a:rPr lang="ru-RU" dirty="0" err="1" smtClean="0"/>
              <a:t>принцеси</a:t>
            </a:r>
            <a:r>
              <a:rPr lang="ru-RU" dirty="0" smtClean="0"/>
              <a:t> </a:t>
            </a:r>
            <a:r>
              <a:rPr lang="ru-RU" dirty="0" err="1"/>
              <a:t>Діани</a:t>
            </a:r>
            <a:r>
              <a:rPr lang="ru-RU" dirty="0"/>
              <a:t> на </a:t>
            </a:r>
            <a:r>
              <a:rPr lang="ru-RU" dirty="0" err="1"/>
              <a:t>деякий</a:t>
            </a:r>
            <a:r>
              <a:rPr lang="ru-RU" dirty="0"/>
              <a:t> час </a:t>
            </a:r>
            <a:r>
              <a:rPr lang="ru-RU" dirty="0" err="1"/>
              <a:t>похитнула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популярність</a:t>
            </a:r>
            <a:r>
              <a:rPr lang="ru-RU" dirty="0"/>
              <a:t> та авторитет </a:t>
            </a:r>
            <a:r>
              <a:rPr lang="ru-RU" dirty="0" err="1"/>
              <a:t>монархії</a:t>
            </a:r>
            <a:r>
              <a:rPr lang="ru-RU" dirty="0"/>
              <a:t>, але в </a:t>
            </a:r>
            <a:r>
              <a:rPr lang="ru-RU" dirty="0" err="1"/>
              <a:t>довготривалій</a:t>
            </a:r>
            <a:r>
              <a:rPr lang="ru-RU" dirty="0"/>
              <a:t> </a:t>
            </a:r>
            <a:r>
              <a:rPr lang="ru-RU" dirty="0" err="1"/>
              <a:t>перспективі</a:t>
            </a:r>
            <a:r>
              <a:rPr lang="ru-RU" dirty="0"/>
              <a:t>, як видно з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громадської</a:t>
            </a:r>
            <a:r>
              <a:rPr lang="ru-RU" dirty="0"/>
              <a:t> думки, не </a:t>
            </a:r>
            <a:r>
              <a:rPr lang="ru-RU" dirty="0" err="1"/>
              <a:t>позначилася</a:t>
            </a:r>
            <a:r>
              <a:rPr lang="ru-RU" dirty="0"/>
              <a:t> на </a:t>
            </a:r>
            <a:r>
              <a:rPr lang="ru-RU" dirty="0" err="1"/>
              <a:t>ньому</a:t>
            </a:r>
            <a:r>
              <a:rPr lang="ru-RU" dirty="0"/>
              <a:t>.</a:t>
            </a:r>
          </a:p>
          <a:p>
            <a:r>
              <a:rPr lang="ru-RU" dirty="0"/>
              <a:t>З 17:30 9 </a:t>
            </a:r>
            <a:r>
              <a:rPr lang="ru-RU" dirty="0" err="1"/>
              <a:t>вересня</a:t>
            </a:r>
            <a:r>
              <a:rPr lang="ru-RU" dirty="0"/>
              <a:t> 2015 року королева </a:t>
            </a:r>
            <a:r>
              <a:rPr lang="ru-RU" dirty="0" err="1"/>
              <a:t>також</a:t>
            </a:r>
            <a:r>
              <a:rPr lang="ru-RU" dirty="0"/>
              <a:t> є монархом, </a:t>
            </a:r>
            <a:r>
              <a:rPr lang="ru-RU" dirty="0" err="1"/>
              <a:t>який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 правив </a:t>
            </a:r>
            <a:r>
              <a:rPr lang="ru-RU" dirty="0" err="1"/>
              <a:t>найдовше</a:t>
            </a:r>
            <a:r>
              <a:rPr lang="ru-RU" dirty="0"/>
              <a:t>. </a:t>
            </a:r>
            <a:r>
              <a:rPr lang="ru-RU" dirty="0" err="1"/>
              <a:t>Попередній</a:t>
            </a:r>
            <a:r>
              <a:rPr lang="ru-RU" dirty="0"/>
              <a:t> рекорд належав </a:t>
            </a:r>
            <a:r>
              <a:rPr lang="ru-RU" dirty="0" err="1"/>
              <a:t>королеві</a:t>
            </a:r>
            <a:r>
              <a:rPr lang="ru-RU" dirty="0"/>
              <a:t> </a:t>
            </a:r>
            <a:r>
              <a:rPr lang="ru-RU" dirty="0" err="1"/>
              <a:t>Вікторії</a:t>
            </a:r>
            <a:r>
              <a:rPr lang="ru-RU" dirty="0"/>
              <a:t>, яка в </a:t>
            </a:r>
            <a:r>
              <a:rPr lang="ru-RU" dirty="0" err="1"/>
              <a:t>період</a:t>
            </a:r>
            <a:r>
              <a:rPr lang="ru-RU" dirty="0"/>
              <a:t> з 1837 до 1901 року правила в </a:t>
            </a:r>
            <a:r>
              <a:rPr lang="ru-RU" dirty="0" err="1"/>
              <a:t>країні</a:t>
            </a:r>
            <a:r>
              <a:rPr lang="ru-RU" dirty="0"/>
              <a:t> 63 роки, 226 </a:t>
            </a:r>
            <a:r>
              <a:rPr lang="ru-RU" dirty="0" err="1"/>
              <a:t>днів</a:t>
            </a:r>
            <a:r>
              <a:rPr lang="ru-RU" dirty="0"/>
              <a:t>, 16 годин та 23 </a:t>
            </a:r>
            <a:r>
              <a:rPr lang="ru-RU" dirty="0" err="1" smtClean="0"/>
              <a:t>хвилини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519" y="0"/>
            <a:ext cx="3725302" cy="2924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04" y="2986614"/>
            <a:ext cx="2709616" cy="375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41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effectLst/>
              </a:rPr>
              <a:t>Відвідини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українського</a:t>
            </a:r>
            <a:r>
              <a:rPr lang="ru-RU" b="1" dirty="0">
                <a:effectLst/>
              </a:rPr>
              <a:t> музею просто неба в </a:t>
            </a:r>
            <a:r>
              <a:rPr lang="ru-RU" b="1" dirty="0" err="1">
                <a:effectLst/>
              </a:rPr>
              <a:t>Канаді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 1984 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відвідала</a:t>
            </a:r>
            <a:r>
              <a:rPr lang="ru-RU" dirty="0"/>
              <a:t> </a:t>
            </a:r>
            <a:r>
              <a:rPr lang="ru-RU" dirty="0" err="1"/>
              <a:t>скансен</a:t>
            </a:r>
            <a:r>
              <a:rPr lang="ru-RU" dirty="0"/>
              <a:t> «Село </a:t>
            </a:r>
            <a:r>
              <a:rPr lang="ru-RU" dirty="0" err="1"/>
              <a:t>україно-канадської</a:t>
            </a:r>
            <a:r>
              <a:rPr lang="ru-RU" dirty="0"/>
              <a:t> </a:t>
            </a:r>
            <a:r>
              <a:rPr lang="ru-RU" dirty="0" err="1"/>
              <a:t>культурної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» </a:t>
            </a:r>
            <a:r>
              <a:rPr lang="ru-RU" dirty="0" err="1"/>
              <a:t>неподалік</a:t>
            </a:r>
            <a:r>
              <a:rPr lang="ru-RU" dirty="0"/>
              <a:t> </a:t>
            </a:r>
            <a:r>
              <a:rPr lang="ru-RU" dirty="0" err="1"/>
              <a:t>Едмонтону</a:t>
            </a:r>
            <a:r>
              <a:rPr lang="ru-RU" dirty="0"/>
              <a:t> (Альберта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32972"/>
            <a:ext cx="6552728" cy="366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6750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effectLst/>
              </a:rPr>
              <a:t>Візити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Королева </a:t>
            </a:r>
            <a:r>
              <a:rPr lang="ru-RU" dirty="0" err="1"/>
              <a:t>Єлизавета</a:t>
            </a:r>
            <a:r>
              <a:rPr lang="ru-RU" dirty="0"/>
              <a:t> ІІ —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подорожуючий</a:t>
            </a:r>
            <a:r>
              <a:rPr lang="ru-RU" dirty="0"/>
              <a:t> монарх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. В 1953–1954 </a:t>
            </a:r>
            <a:r>
              <a:rPr lang="ru-RU" dirty="0" err="1"/>
              <a:t>р.р</a:t>
            </a:r>
            <a:r>
              <a:rPr lang="ru-RU" dirty="0"/>
              <a:t>. вони з </a:t>
            </a:r>
            <a:r>
              <a:rPr lang="ru-RU" dirty="0" err="1"/>
              <a:t>Філіпом</a:t>
            </a:r>
            <a:r>
              <a:rPr lang="ru-RU" dirty="0"/>
              <a:t> </a:t>
            </a:r>
            <a:r>
              <a:rPr lang="ru-RU" dirty="0" err="1"/>
              <a:t>здійснили</a:t>
            </a:r>
            <a:r>
              <a:rPr lang="ru-RU" dirty="0"/>
              <a:t> </a:t>
            </a:r>
            <a:r>
              <a:rPr lang="ru-RU" dirty="0" err="1"/>
              <a:t>піврічну</a:t>
            </a:r>
            <a:r>
              <a:rPr lang="ru-RU" dirty="0"/>
              <a:t> </a:t>
            </a:r>
            <a:r>
              <a:rPr lang="ru-RU" dirty="0" err="1"/>
              <a:t>кругосвітню</a:t>
            </a:r>
            <a:r>
              <a:rPr lang="ru-RU" dirty="0"/>
              <a:t> </a:t>
            </a:r>
            <a:r>
              <a:rPr lang="ru-RU" dirty="0" err="1"/>
              <a:t>подорож</a:t>
            </a:r>
            <a:r>
              <a:rPr lang="ru-RU" dirty="0"/>
              <a:t>, ставши першим </a:t>
            </a:r>
            <a:r>
              <a:rPr lang="ru-RU" dirty="0" err="1"/>
              <a:t>британським</a:t>
            </a:r>
            <a:r>
              <a:rPr lang="ru-RU" dirty="0"/>
              <a:t> </a:t>
            </a:r>
            <a:r>
              <a:rPr lang="ru-RU" dirty="0" err="1"/>
              <a:t>королівським</a:t>
            </a:r>
            <a:r>
              <a:rPr lang="ru-RU" dirty="0"/>
              <a:t> </a:t>
            </a:r>
            <a:r>
              <a:rPr lang="ru-RU" dirty="0" err="1"/>
              <a:t>подружжям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обпливало</a:t>
            </a:r>
            <a:r>
              <a:rPr lang="ru-RU" dirty="0"/>
              <a:t> </a:t>
            </a:r>
            <a:r>
              <a:rPr lang="ru-RU" dirty="0" err="1"/>
              <a:t>земну</a:t>
            </a:r>
            <a:r>
              <a:rPr lang="ru-RU" dirty="0"/>
              <a:t> кулю. </a:t>
            </a:r>
            <a:r>
              <a:rPr lang="ru-RU" dirty="0" err="1"/>
              <a:t>Єлизавета</a:t>
            </a:r>
            <a:r>
              <a:rPr lang="ru-RU" dirty="0"/>
              <a:t> стала першим </a:t>
            </a:r>
            <a:r>
              <a:rPr lang="ru-RU" dirty="0" err="1"/>
              <a:t>правлячим</a:t>
            </a:r>
            <a:r>
              <a:rPr lang="ru-RU" dirty="0"/>
              <a:t> монархом </a:t>
            </a:r>
            <a:r>
              <a:rPr lang="ru-RU" dirty="0" err="1"/>
              <a:t>Австралії</a:t>
            </a:r>
            <a:r>
              <a:rPr lang="ru-RU" dirty="0"/>
              <a:t>,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Зеландії</a:t>
            </a:r>
            <a:r>
              <a:rPr lang="ru-RU" dirty="0"/>
              <a:t> та </a:t>
            </a:r>
            <a:r>
              <a:rPr lang="ru-RU" dirty="0" err="1"/>
              <a:t>Фіджі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побувала</a:t>
            </a:r>
            <a:r>
              <a:rPr lang="ru-RU" dirty="0"/>
              <a:t> там. В 1957 р. вона </a:t>
            </a:r>
            <a:r>
              <a:rPr lang="ru-RU" dirty="0" err="1"/>
              <a:t>побувала</a:t>
            </a:r>
            <a:r>
              <a:rPr lang="ru-RU" dirty="0"/>
              <a:t> з </a:t>
            </a:r>
            <a:r>
              <a:rPr lang="ru-RU" dirty="0" err="1"/>
              <a:t>державним</a:t>
            </a:r>
            <a:r>
              <a:rPr lang="ru-RU" dirty="0"/>
              <a:t> </a:t>
            </a:r>
            <a:r>
              <a:rPr lang="ru-RU" dirty="0" err="1"/>
              <a:t>візитом</a:t>
            </a:r>
            <a:r>
              <a:rPr lang="ru-RU" dirty="0"/>
              <a:t> у США та </a:t>
            </a:r>
            <a:r>
              <a:rPr lang="ru-RU" dirty="0" err="1"/>
              <a:t>здійснила</a:t>
            </a:r>
            <a:r>
              <a:rPr lang="ru-RU" dirty="0"/>
              <a:t> тур </a:t>
            </a:r>
            <a:r>
              <a:rPr lang="ru-RU" dirty="0" err="1"/>
              <a:t>Канадою</a:t>
            </a:r>
            <a:r>
              <a:rPr lang="ru-RU" dirty="0"/>
              <a:t>, де </a:t>
            </a:r>
            <a:r>
              <a:rPr lang="ru-RU" dirty="0" err="1"/>
              <a:t>відкрила</a:t>
            </a:r>
            <a:r>
              <a:rPr lang="ru-RU" dirty="0"/>
              <a:t> 23-тю </a:t>
            </a:r>
            <a:r>
              <a:rPr lang="ru-RU" dirty="0" err="1"/>
              <a:t>сесію</a:t>
            </a:r>
            <a:r>
              <a:rPr lang="ru-RU" dirty="0"/>
              <a:t> </a:t>
            </a:r>
            <a:r>
              <a:rPr lang="ru-RU" dirty="0" err="1"/>
              <a:t>канадського</a:t>
            </a:r>
            <a:r>
              <a:rPr lang="ru-RU" dirty="0"/>
              <a:t> парламенту. </a:t>
            </a:r>
            <a:r>
              <a:rPr lang="ru-RU" dirty="0" err="1"/>
              <a:t>Також</a:t>
            </a:r>
            <a:r>
              <a:rPr lang="ru-RU" dirty="0"/>
              <a:t> вона </a:t>
            </a:r>
            <a:r>
              <a:rPr lang="ru-RU" dirty="0" err="1"/>
              <a:t>виступила</a:t>
            </a:r>
            <a:r>
              <a:rPr lang="ru-RU" dirty="0"/>
              <a:t> з </a:t>
            </a:r>
            <a:r>
              <a:rPr lang="ru-RU" dirty="0" err="1"/>
              <a:t>промовою</a:t>
            </a:r>
            <a:r>
              <a:rPr lang="ru-RU" dirty="0"/>
              <a:t> на </a:t>
            </a:r>
            <a:r>
              <a:rPr lang="ru-RU" dirty="0" err="1"/>
              <a:t>засіданні</a:t>
            </a:r>
            <a:r>
              <a:rPr lang="ru-RU" dirty="0"/>
              <a:t> </a:t>
            </a:r>
            <a:r>
              <a:rPr lang="ru-RU" dirty="0" err="1"/>
              <a:t>Генеральної</a:t>
            </a:r>
            <a:r>
              <a:rPr lang="ru-RU" dirty="0"/>
              <a:t> </a:t>
            </a:r>
            <a:r>
              <a:rPr lang="ru-RU" dirty="0" err="1"/>
              <a:t>Асамблеї</a:t>
            </a:r>
            <a:r>
              <a:rPr lang="ru-RU" dirty="0"/>
              <a:t> ООН. В 1959 р. королева </a:t>
            </a:r>
            <a:r>
              <a:rPr lang="ru-RU" dirty="0" err="1"/>
              <a:t>здійснила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один тур </a:t>
            </a:r>
            <a:r>
              <a:rPr lang="ru-RU" dirty="0" err="1"/>
              <a:t>Канадою</a:t>
            </a:r>
            <a:r>
              <a:rPr lang="ru-RU" dirty="0"/>
              <a:t> і </a:t>
            </a:r>
            <a:r>
              <a:rPr lang="ru-RU" dirty="0" err="1"/>
              <a:t>вже</a:t>
            </a:r>
            <a:r>
              <a:rPr lang="ru-RU" dirty="0"/>
              <a:t> як королева </a:t>
            </a:r>
            <a:r>
              <a:rPr lang="ru-RU" dirty="0" err="1"/>
              <a:t>Канади</a:t>
            </a:r>
            <a:r>
              <a:rPr lang="ru-RU" dirty="0"/>
              <a:t> </a:t>
            </a:r>
            <a:r>
              <a:rPr lang="ru-RU" dirty="0" err="1"/>
              <a:t>відвідала</a:t>
            </a:r>
            <a:r>
              <a:rPr lang="ru-RU" dirty="0"/>
              <a:t> США. В лютому 1961 р. вона </a:t>
            </a:r>
            <a:r>
              <a:rPr lang="ru-RU" dirty="0" err="1"/>
              <a:t>відвідала</a:t>
            </a:r>
            <a:r>
              <a:rPr lang="ru-RU" dirty="0"/>
              <a:t> </a:t>
            </a:r>
            <a:r>
              <a:rPr lang="ru-RU" dirty="0" err="1"/>
              <a:t>Туреччину</a:t>
            </a:r>
            <a:r>
              <a:rPr lang="ru-RU" dirty="0"/>
              <a:t> на </a:t>
            </a:r>
            <a:r>
              <a:rPr lang="ru-RU" dirty="0" err="1"/>
              <a:t>запрошення</a:t>
            </a:r>
            <a:r>
              <a:rPr lang="ru-RU" dirty="0"/>
              <a:t> президента </a:t>
            </a:r>
            <a:r>
              <a:rPr lang="ru-RU" dirty="0" err="1"/>
              <a:t>Кемаля</a:t>
            </a:r>
            <a:r>
              <a:rPr lang="ru-RU" dirty="0"/>
              <a:t> </a:t>
            </a:r>
            <a:r>
              <a:rPr lang="ru-RU" dirty="0" err="1"/>
              <a:t>Гюрселя</a:t>
            </a:r>
            <a:r>
              <a:rPr lang="ru-RU" dirty="0"/>
              <a:t>, а </a:t>
            </a:r>
            <a:r>
              <a:rPr lang="ru-RU" dirty="0" err="1"/>
              <a:t>пізніше</a:t>
            </a:r>
            <a:r>
              <a:rPr lang="ru-RU" dirty="0"/>
              <a:t> — </a:t>
            </a:r>
            <a:r>
              <a:rPr lang="ru-RU" dirty="0" err="1"/>
              <a:t>вперше</a:t>
            </a:r>
            <a:r>
              <a:rPr lang="ru-RU" dirty="0"/>
              <a:t> </a:t>
            </a:r>
            <a:r>
              <a:rPr lang="ru-RU" dirty="0" err="1"/>
              <a:t>Індію</a:t>
            </a:r>
            <a:r>
              <a:rPr lang="ru-RU" dirty="0"/>
              <a:t> </a:t>
            </a:r>
            <a:r>
              <a:rPr lang="ru-RU" dirty="0" err="1"/>
              <a:t>таПакистан</a:t>
            </a:r>
            <a:r>
              <a:rPr lang="ru-RU" dirty="0"/>
              <a:t>. </a:t>
            </a:r>
            <a:r>
              <a:rPr lang="ru-RU" dirty="0" err="1"/>
              <a:t>Єлизавета</a:t>
            </a:r>
            <a:r>
              <a:rPr lang="ru-RU" dirty="0"/>
              <a:t> ІІ </a:t>
            </a:r>
            <a:r>
              <a:rPr lang="ru-RU" dirty="0" err="1"/>
              <a:t>побувала</a:t>
            </a:r>
            <a:r>
              <a:rPr lang="ru-RU" dirty="0"/>
              <a:t>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(в тому </a:t>
            </a:r>
            <a:r>
              <a:rPr lang="ru-RU" dirty="0" err="1"/>
              <a:t>числі</a:t>
            </a:r>
            <a:r>
              <a:rPr lang="ru-RU" dirty="0"/>
              <a:t> — </a:t>
            </a:r>
            <a:r>
              <a:rPr lang="ru-RU" dirty="0" err="1"/>
              <a:t>Росії</a:t>
            </a:r>
            <a:r>
              <a:rPr lang="ru-RU" dirty="0"/>
              <a:t>, </a:t>
            </a:r>
            <a:r>
              <a:rPr lang="ru-RU" dirty="0" err="1"/>
              <a:t>Литві</a:t>
            </a:r>
            <a:r>
              <a:rPr lang="ru-RU" dirty="0"/>
              <a:t>, </a:t>
            </a:r>
            <a:r>
              <a:rPr lang="ru-RU" dirty="0" err="1"/>
              <a:t>Латвії</a:t>
            </a:r>
            <a:r>
              <a:rPr lang="ru-RU" dirty="0"/>
              <a:t> та </a:t>
            </a:r>
            <a:r>
              <a:rPr lang="ru-RU" dirty="0" err="1"/>
              <a:t>Естонії</a:t>
            </a:r>
            <a:r>
              <a:rPr lang="ru-RU" dirty="0"/>
              <a:t>) та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неєвропейських</a:t>
            </a:r>
            <a:r>
              <a:rPr lang="ru-RU" dirty="0"/>
              <a:t>. У 2011 </a:t>
            </a:r>
            <a:r>
              <a:rPr lang="ru-RU" dirty="0" err="1"/>
              <a:t>році</a:t>
            </a:r>
            <a:r>
              <a:rPr lang="ru-RU" dirty="0"/>
              <a:t> королева </a:t>
            </a:r>
            <a:r>
              <a:rPr lang="ru-RU" dirty="0" err="1"/>
              <a:t>вдруге</a:t>
            </a:r>
            <a:r>
              <a:rPr lang="ru-RU" dirty="0"/>
              <a:t> </a:t>
            </a:r>
            <a:r>
              <a:rPr lang="ru-RU" dirty="0" err="1"/>
              <a:t>зробила</a:t>
            </a:r>
            <a:r>
              <a:rPr lang="ru-RU" dirty="0"/>
              <a:t> </a:t>
            </a:r>
            <a:r>
              <a:rPr lang="ru-RU" dirty="0" err="1"/>
              <a:t>промову</a:t>
            </a:r>
            <a:r>
              <a:rPr lang="ru-RU" dirty="0"/>
              <a:t> на </a:t>
            </a:r>
            <a:r>
              <a:rPr lang="ru-RU" dirty="0" err="1"/>
              <a:t>зібранні</a:t>
            </a:r>
            <a:r>
              <a:rPr lang="ru-RU" dirty="0"/>
              <a:t> </a:t>
            </a:r>
            <a:r>
              <a:rPr lang="ru-RU" dirty="0" err="1"/>
              <a:t>асамблеї</a:t>
            </a:r>
            <a:r>
              <a:rPr lang="ru-RU" dirty="0"/>
              <a:t> ООН.В тому ж </a:t>
            </a:r>
            <a:r>
              <a:rPr lang="ru-RU" dirty="0" err="1"/>
              <a:t>році</a:t>
            </a:r>
            <a:r>
              <a:rPr lang="ru-RU" dirty="0"/>
              <a:t> вона стала першим </a:t>
            </a:r>
            <a:r>
              <a:rPr lang="ru-RU" dirty="0" err="1"/>
              <a:t>британським</a:t>
            </a:r>
            <a:r>
              <a:rPr lang="ru-RU" dirty="0"/>
              <a:t> монархом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відвідав</a:t>
            </a:r>
            <a:r>
              <a:rPr lang="ru-RU" dirty="0"/>
              <a:t> </a:t>
            </a:r>
            <a:r>
              <a:rPr lang="ru-RU" dirty="0" err="1"/>
              <a:t>незалежну</a:t>
            </a:r>
            <a:r>
              <a:rPr lang="ru-RU" dirty="0"/>
              <a:t> </a:t>
            </a:r>
            <a:r>
              <a:rPr lang="ru-RU" dirty="0" err="1"/>
              <a:t>Ірландію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473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Роль в </a:t>
            </a:r>
            <a:r>
              <a:rPr lang="ru-RU" b="1" dirty="0" err="1">
                <a:effectLst/>
              </a:rPr>
              <a:t>Співдружності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980728"/>
            <a:ext cx="5158408" cy="5040560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/>
              <a:t>Британська</a:t>
            </a:r>
            <a:r>
              <a:rPr lang="ru-RU" dirty="0"/>
              <a:t> </a:t>
            </a:r>
            <a:r>
              <a:rPr lang="ru-RU" dirty="0" err="1"/>
              <a:t>Імперія</a:t>
            </a:r>
            <a:r>
              <a:rPr lang="ru-RU" dirty="0"/>
              <a:t> почала </a:t>
            </a:r>
            <a:r>
              <a:rPr lang="ru-RU" dirty="0" err="1"/>
              <a:t>еволюціювати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з </a:t>
            </a:r>
            <a:r>
              <a:rPr lang="ru-RU" dirty="0" err="1"/>
              <a:t>часів</a:t>
            </a:r>
            <a:r>
              <a:rPr lang="ru-RU" dirty="0"/>
              <a:t> </a:t>
            </a:r>
            <a:r>
              <a:rPr lang="ru-RU" dirty="0" err="1"/>
              <a:t>Декларації</a:t>
            </a:r>
            <a:r>
              <a:rPr lang="ru-RU" dirty="0"/>
              <a:t> </a:t>
            </a:r>
            <a:r>
              <a:rPr lang="ru-RU" dirty="0" err="1"/>
              <a:t>Бальфура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проголошена</a:t>
            </a:r>
            <a:r>
              <a:rPr lang="ru-RU" dirty="0"/>
              <a:t> на </a:t>
            </a:r>
            <a:r>
              <a:rPr lang="ru-RU" dirty="0" err="1"/>
              <a:t>Імперській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 1926 р. і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формалізована</a:t>
            </a:r>
            <a:r>
              <a:rPr lang="ru-RU" dirty="0"/>
              <a:t> в </a:t>
            </a:r>
            <a:r>
              <a:rPr lang="ru-RU" dirty="0" err="1"/>
              <a:t>декларації</a:t>
            </a:r>
            <a:r>
              <a:rPr lang="ru-RU" dirty="0"/>
              <a:t> </a:t>
            </a:r>
            <a:r>
              <a:rPr lang="ru-RU" dirty="0" err="1"/>
              <a:t>Вестмінстерського</a:t>
            </a:r>
            <a:r>
              <a:rPr lang="ru-RU" dirty="0"/>
              <a:t> Статуту 1931 р.</a:t>
            </a:r>
          </a:p>
          <a:p>
            <a:r>
              <a:rPr lang="ru-RU" dirty="0"/>
              <a:t>В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правління</a:t>
            </a:r>
            <a:r>
              <a:rPr lang="ru-RU" dirty="0"/>
              <a:t> </a:t>
            </a:r>
            <a:r>
              <a:rPr lang="ru-RU" dirty="0" err="1"/>
              <a:t>королеви</a:t>
            </a:r>
            <a:r>
              <a:rPr lang="ru-RU" dirty="0"/>
              <a:t> </a:t>
            </a:r>
            <a:r>
              <a:rPr lang="ru-RU" dirty="0" err="1"/>
              <a:t>Єлизавети</a:t>
            </a:r>
            <a:r>
              <a:rPr lang="ru-RU" dirty="0"/>
              <a:t> ІІ </a:t>
            </a:r>
            <a:r>
              <a:rPr lang="ru-RU" dirty="0" err="1"/>
              <a:t>завершився</a:t>
            </a:r>
            <a:r>
              <a:rPr lang="ru-RU" dirty="0"/>
              <a:t> </a:t>
            </a:r>
            <a:r>
              <a:rPr lang="ru-RU" dirty="0" err="1"/>
              <a:t>розпад</a:t>
            </a:r>
            <a:r>
              <a:rPr lang="ru-RU" dirty="0"/>
              <a:t> </a:t>
            </a:r>
            <a:r>
              <a:rPr lang="ru-RU" dirty="0" err="1"/>
              <a:t>Британської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і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формалізувалася</a:t>
            </a:r>
            <a:r>
              <a:rPr lang="ru-RU" dirty="0"/>
              <a:t> </a:t>
            </a:r>
            <a:r>
              <a:rPr lang="ru-RU" dirty="0" err="1"/>
              <a:t>Співдружність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, яка </a:t>
            </a:r>
            <a:r>
              <a:rPr lang="ru-RU" dirty="0" err="1"/>
              <a:t>об'єднала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колишніх</a:t>
            </a:r>
            <a:r>
              <a:rPr lang="ru-RU" dirty="0"/>
              <a:t> </a:t>
            </a:r>
            <a:r>
              <a:rPr lang="ru-RU" dirty="0" err="1"/>
              <a:t>британських</a:t>
            </a:r>
            <a:r>
              <a:rPr lang="ru-RU" dirty="0"/>
              <a:t> </a:t>
            </a:r>
            <a:r>
              <a:rPr lang="ru-RU" dirty="0" err="1"/>
              <a:t>володінь</a:t>
            </a:r>
            <a:r>
              <a:rPr lang="ru-RU" dirty="0"/>
              <a:t>. </a:t>
            </a:r>
            <a:r>
              <a:rPr lang="ru-RU" dirty="0" err="1"/>
              <a:t>Тепер</a:t>
            </a:r>
            <a:r>
              <a:rPr lang="ru-RU" dirty="0"/>
              <a:t> головною </a:t>
            </a:r>
            <a:r>
              <a:rPr lang="ru-RU" dirty="0" err="1"/>
              <a:t>роллю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 </a:t>
            </a:r>
            <a:r>
              <a:rPr lang="ru-RU" dirty="0" err="1"/>
              <a:t>Співдружності</a:t>
            </a:r>
            <a:r>
              <a:rPr lang="ru-RU" dirty="0"/>
              <a:t>, </a:t>
            </a:r>
            <a:r>
              <a:rPr lang="ru-RU" dirty="0" err="1"/>
              <a:t>якою</a:t>
            </a:r>
            <a:r>
              <a:rPr lang="ru-RU" dirty="0"/>
              <a:t> є королева, стала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Співдружності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та з </a:t>
            </a:r>
            <a:r>
              <a:rPr lang="ru-RU" dirty="0" err="1"/>
              <a:t>колишньою</a:t>
            </a:r>
            <a:r>
              <a:rPr lang="ru-RU" dirty="0"/>
              <a:t> </a:t>
            </a:r>
            <a:r>
              <a:rPr lang="ru-RU" dirty="0" err="1"/>
              <a:t>метрополією</a:t>
            </a:r>
            <a:r>
              <a:rPr lang="ru-RU" dirty="0"/>
              <a:t>. Королева часто </a:t>
            </a:r>
            <a:r>
              <a:rPr lang="ru-RU" dirty="0" err="1"/>
              <a:t>грала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у </a:t>
            </a:r>
            <a:r>
              <a:rPr lang="ru-RU" dirty="0" err="1"/>
              <a:t>відновлені</a:t>
            </a:r>
            <a:r>
              <a:rPr lang="ru-RU" dirty="0"/>
              <a:t> </a:t>
            </a:r>
            <a:r>
              <a:rPr lang="ru-RU" dirty="0" err="1"/>
              <a:t>порушених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 </a:t>
            </a:r>
            <a:r>
              <a:rPr lang="ru-RU" dirty="0" err="1"/>
              <a:t>Співдружності</a:t>
            </a:r>
            <a:r>
              <a:rPr lang="ru-RU" dirty="0"/>
              <a:t> та </a:t>
            </a:r>
            <a:r>
              <a:rPr lang="ru-RU" dirty="0" err="1"/>
              <a:t>згладжуванні</a:t>
            </a:r>
            <a:r>
              <a:rPr lang="ru-RU" dirty="0"/>
              <a:t> </a:t>
            </a:r>
            <a:r>
              <a:rPr lang="ru-RU" dirty="0" err="1"/>
              <a:t>протиріч</a:t>
            </a:r>
            <a:r>
              <a:rPr lang="ru-RU" dirty="0"/>
              <a:t>.</a:t>
            </a:r>
          </a:p>
          <a:p>
            <a:r>
              <a:rPr lang="ru-RU" dirty="0"/>
              <a:t>В 2007 р.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виявлені</a:t>
            </a:r>
            <a:r>
              <a:rPr lang="ru-RU" dirty="0"/>
              <a:t> </a:t>
            </a:r>
            <a:r>
              <a:rPr lang="ru-RU" dirty="0" err="1"/>
              <a:t>секретні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в 1956 р. </a:t>
            </a:r>
            <a:r>
              <a:rPr lang="ru-RU" dirty="0" err="1"/>
              <a:t>французький</a:t>
            </a:r>
            <a:r>
              <a:rPr lang="ru-RU" dirty="0"/>
              <a:t> </a:t>
            </a:r>
            <a:r>
              <a:rPr lang="ru-RU" dirty="0" err="1"/>
              <a:t>прем'єр</a:t>
            </a:r>
            <a:r>
              <a:rPr lang="ru-RU" dirty="0"/>
              <a:t> </a:t>
            </a:r>
            <a:r>
              <a:rPr lang="ru-RU" dirty="0" err="1"/>
              <a:t>Гі</a:t>
            </a:r>
            <a:r>
              <a:rPr lang="ru-RU" dirty="0"/>
              <a:t> </a:t>
            </a:r>
            <a:r>
              <a:rPr lang="ru-RU" dirty="0" err="1"/>
              <a:t>Молле</a:t>
            </a:r>
            <a:r>
              <a:rPr lang="ru-RU" dirty="0"/>
              <a:t> та </a:t>
            </a:r>
            <a:r>
              <a:rPr lang="ru-RU" dirty="0" err="1"/>
              <a:t>британський</a:t>
            </a:r>
            <a:r>
              <a:rPr lang="ru-RU" dirty="0"/>
              <a:t> </a:t>
            </a:r>
            <a:r>
              <a:rPr lang="ru-RU" dirty="0" err="1"/>
              <a:t>прем'єр</a:t>
            </a:r>
            <a:r>
              <a:rPr lang="ru-RU" dirty="0"/>
              <a:t> </a:t>
            </a:r>
            <a:r>
              <a:rPr lang="ru-RU" dirty="0" err="1"/>
              <a:t>Ентоні</a:t>
            </a:r>
            <a:r>
              <a:rPr lang="ru-RU" dirty="0"/>
              <a:t> </a:t>
            </a:r>
            <a:r>
              <a:rPr lang="ru-RU" dirty="0" err="1" smtClean="0"/>
              <a:t>Іден</a:t>
            </a:r>
            <a:r>
              <a:rPr lang="ru-RU" dirty="0" smtClean="0"/>
              <a:t> </a:t>
            </a:r>
            <a:r>
              <a:rPr lang="ru-RU" dirty="0" err="1" smtClean="0"/>
              <a:t>обговорювали</a:t>
            </a:r>
            <a:r>
              <a:rPr lang="ru-RU" dirty="0" smtClean="0"/>
              <a:t> </a:t>
            </a:r>
            <a:r>
              <a:rPr lang="ru-RU" dirty="0" err="1"/>
              <a:t>можливість</a:t>
            </a:r>
            <a:r>
              <a:rPr lang="ru-RU" dirty="0"/>
              <a:t> союзу 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 та </a:t>
            </a:r>
            <a:r>
              <a:rPr lang="ru-RU" dirty="0" err="1"/>
              <a:t>Франції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не </a:t>
            </a:r>
            <a:r>
              <a:rPr lang="ru-RU" dirty="0" err="1"/>
              <a:t>виключалося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Єлизавета</a:t>
            </a:r>
            <a:r>
              <a:rPr lang="ru-RU" dirty="0"/>
              <a:t> ІІ </a:t>
            </a:r>
            <a:r>
              <a:rPr lang="ru-RU" dirty="0" err="1"/>
              <a:t>може</a:t>
            </a:r>
            <a:r>
              <a:rPr lang="ru-RU" dirty="0"/>
              <a:t> стати головою </a:t>
            </a:r>
            <a:r>
              <a:rPr lang="ru-RU" dirty="0" err="1"/>
              <a:t>держави</a:t>
            </a:r>
            <a:r>
              <a:rPr lang="ru-RU" dirty="0"/>
              <a:t> у </a:t>
            </a:r>
            <a:r>
              <a:rPr lang="ru-RU" dirty="0" err="1"/>
              <a:t>Франції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396044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58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effectLst/>
              </a:rPr>
              <a:t>Політична</a:t>
            </a:r>
            <a:r>
              <a:rPr lang="ru-RU" b="1" dirty="0">
                <a:effectLst/>
              </a:rPr>
              <a:t> роль</a:t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Як </a:t>
            </a:r>
            <a:r>
              <a:rPr lang="ru-RU" dirty="0" err="1"/>
              <a:t>конституційний</a:t>
            </a:r>
            <a:r>
              <a:rPr lang="ru-RU" dirty="0"/>
              <a:t> монарх, </a:t>
            </a:r>
            <a:r>
              <a:rPr lang="ru-RU" dirty="0" err="1"/>
              <a:t>Єлизавета</a:t>
            </a:r>
            <a:r>
              <a:rPr lang="ru-RU" dirty="0"/>
              <a:t> ІІ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висловлювати</a:t>
            </a:r>
            <a:r>
              <a:rPr lang="ru-RU" dirty="0"/>
              <a:t> </a:t>
            </a:r>
            <a:r>
              <a:rPr lang="ru-RU" dirty="0" err="1"/>
              <a:t>публічно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симпатії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антипатії</a:t>
            </a:r>
            <a:r>
              <a:rPr lang="ru-RU" dirty="0"/>
              <a:t>. Вона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виконувала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правило, </a:t>
            </a:r>
            <a:r>
              <a:rPr lang="ru-RU" dirty="0" err="1"/>
              <a:t>діючи</a:t>
            </a:r>
            <a:r>
              <a:rPr lang="ru-RU" dirty="0"/>
              <a:t> </a:t>
            </a:r>
            <a:r>
              <a:rPr lang="ru-RU" dirty="0" err="1"/>
              <a:t>непублічно</a:t>
            </a:r>
            <a:r>
              <a:rPr lang="ru-RU" dirty="0"/>
              <a:t> — через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політичні</a:t>
            </a:r>
            <a:r>
              <a:rPr lang="ru-RU" dirty="0"/>
              <a:t> погляди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нез'ясованими</a:t>
            </a:r>
            <a:r>
              <a:rPr lang="ru-RU" dirty="0"/>
              <a:t>. Але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свідчення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королева </a:t>
            </a:r>
            <a:r>
              <a:rPr lang="ru-RU" dirty="0" err="1"/>
              <a:t>схиляється</a:t>
            </a:r>
            <a:r>
              <a:rPr lang="ru-RU" dirty="0"/>
              <a:t> до точки </a:t>
            </a:r>
            <a:r>
              <a:rPr lang="ru-RU" dirty="0" err="1"/>
              <a:t>зору</a:t>
            </a:r>
            <a:r>
              <a:rPr lang="ru-RU" dirty="0"/>
              <a:t> так </a:t>
            </a:r>
            <a:r>
              <a:rPr lang="ru-RU" dirty="0" err="1"/>
              <a:t>званої</a:t>
            </a:r>
            <a:r>
              <a:rPr lang="ru-RU" dirty="0"/>
              <a:t> «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».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урядування</a:t>
            </a:r>
            <a:r>
              <a:rPr lang="ru-RU" dirty="0"/>
              <a:t> Маргарет </a:t>
            </a:r>
            <a:r>
              <a:rPr lang="ru-RU" dirty="0" err="1"/>
              <a:t>Тетчер</a:t>
            </a:r>
            <a:r>
              <a:rPr lang="ru-RU" dirty="0"/>
              <a:t> 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королева </a:t>
            </a:r>
            <a:r>
              <a:rPr lang="ru-RU" dirty="0" err="1"/>
              <a:t>турбувалась</a:t>
            </a:r>
            <a:r>
              <a:rPr lang="ru-RU" dirty="0"/>
              <a:t> через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серйозних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проблем.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Маргарет </a:t>
            </a:r>
            <a:r>
              <a:rPr lang="ru-RU" dirty="0" err="1"/>
              <a:t>Тетчер</a:t>
            </a:r>
            <a:r>
              <a:rPr lang="ru-RU" dirty="0"/>
              <a:t> </a:t>
            </a:r>
            <a:r>
              <a:rPr lang="ru-RU" dirty="0" err="1"/>
              <a:t>якось</a:t>
            </a:r>
            <a:r>
              <a:rPr lang="ru-RU" dirty="0"/>
              <a:t> сказала: «Проблема в тому, </a:t>
            </a:r>
            <a:r>
              <a:rPr lang="ru-RU" dirty="0" err="1"/>
              <a:t>що</a:t>
            </a:r>
            <a:r>
              <a:rPr lang="ru-RU" dirty="0"/>
              <a:t> королева </a:t>
            </a:r>
            <a:r>
              <a:rPr lang="ru-RU" dirty="0" err="1"/>
              <a:t>відноситься</a:t>
            </a:r>
            <a:r>
              <a:rPr lang="ru-RU" dirty="0"/>
              <a:t> до того типу </a:t>
            </a:r>
            <a:r>
              <a:rPr lang="ru-RU" dirty="0" err="1"/>
              <a:t>жінок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проголосувати</a:t>
            </a:r>
            <a:r>
              <a:rPr lang="ru-RU" dirty="0"/>
              <a:t> за </a:t>
            </a:r>
            <a:r>
              <a:rPr lang="ru-RU" dirty="0" err="1"/>
              <a:t>Соціал-Демократичну</a:t>
            </a:r>
            <a:r>
              <a:rPr lang="ru-RU" dirty="0"/>
              <a:t> </a:t>
            </a:r>
            <a:r>
              <a:rPr lang="ru-RU" dirty="0" err="1"/>
              <a:t>партію</a:t>
            </a:r>
            <a:r>
              <a:rPr lang="ru-RU" dirty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076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/>
              </a:rPr>
              <a:t>Канадська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національна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єдність</a:t>
            </a:r>
            <a:endParaRPr lang="ru-RU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946846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висловлюючись</a:t>
            </a:r>
            <a:r>
              <a:rPr lang="ru-RU" dirty="0"/>
              <a:t> прямо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суверенітету</a:t>
            </a:r>
            <a:r>
              <a:rPr lang="ru-RU" dirty="0"/>
              <a:t> </a:t>
            </a:r>
            <a:r>
              <a:rPr lang="ru-RU" dirty="0">
                <a:hlinkClick r:id="rId2" tooltip="Квебек (провінція)"/>
              </a:rPr>
              <a:t>Квебеку</a:t>
            </a:r>
            <a:r>
              <a:rPr lang="ru-RU" dirty="0"/>
              <a:t>, вона часто </a:t>
            </a:r>
            <a:r>
              <a:rPr lang="ru-RU" dirty="0" err="1"/>
              <a:t>підкреслювала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єдності</a:t>
            </a:r>
            <a:r>
              <a:rPr lang="ru-RU" dirty="0"/>
              <a:t> </a:t>
            </a:r>
            <a:r>
              <a:rPr lang="ru-RU" dirty="0" err="1"/>
              <a:t>канадської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. Вона </a:t>
            </a:r>
            <a:r>
              <a:rPr lang="ru-RU" dirty="0" err="1"/>
              <a:t>також</a:t>
            </a:r>
            <a:r>
              <a:rPr lang="ru-RU" dirty="0"/>
              <a:t> часто </a:t>
            </a:r>
            <a:r>
              <a:rPr lang="ru-RU" dirty="0" err="1"/>
              <a:t>підкреслювала</a:t>
            </a:r>
            <a:r>
              <a:rPr lang="ru-RU" dirty="0"/>
              <a:t> свою </a:t>
            </a:r>
            <a:r>
              <a:rPr lang="ru-RU" dirty="0" err="1"/>
              <a:t>увагу</a:t>
            </a:r>
            <a:r>
              <a:rPr lang="ru-RU" dirty="0"/>
              <a:t> до </a:t>
            </a:r>
            <a:r>
              <a:rPr lang="ru-RU" dirty="0" err="1">
                <a:hlinkClick r:id="rId3" tooltip="Канада"/>
              </a:rPr>
              <a:t>Канади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повертаючись</a:t>
            </a:r>
            <a:r>
              <a:rPr lang="ru-RU" dirty="0"/>
              <a:t> з </a:t>
            </a:r>
            <a:r>
              <a:rPr lang="ru-RU" dirty="0" err="1">
                <a:hlinkClick r:id="rId4" tooltip="Каліфорнія"/>
              </a:rPr>
              <a:t>Каліфорнії</a:t>
            </a:r>
            <a:r>
              <a:rPr lang="ru-RU" dirty="0"/>
              <a:t> в </a:t>
            </a:r>
            <a:r>
              <a:rPr lang="ru-RU" dirty="0">
                <a:hlinkClick r:id="rId5" tooltip="1983"/>
              </a:rPr>
              <a:t>1983</a:t>
            </a:r>
            <a:r>
              <a:rPr lang="ru-RU" dirty="0"/>
              <a:t> р., королева сказала: «я </a:t>
            </a:r>
            <a:r>
              <a:rPr lang="ru-RU" dirty="0" err="1"/>
              <a:t>їду</a:t>
            </a:r>
            <a:r>
              <a:rPr lang="ru-RU" dirty="0"/>
              <a:t> </a:t>
            </a:r>
            <a:r>
              <a:rPr lang="ru-RU" dirty="0" err="1"/>
              <a:t>додому</a:t>
            </a:r>
            <a:r>
              <a:rPr lang="ru-RU" dirty="0"/>
              <a:t>, в Канаду, завтра» та на </a:t>
            </a:r>
            <a:r>
              <a:rPr lang="ru-RU" dirty="0" err="1"/>
              <a:t>обіді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>
                <a:hlinkClick r:id="rId6" tooltip="Саскачеван"/>
              </a:rPr>
              <a:t>Саскачевані</a:t>
            </a:r>
            <a:r>
              <a:rPr lang="ru-RU" dirty="0"/>
              <a:t> (2005): «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 і </a:t>
            </a:r>
            <a:r>
              <a:rPr lang="ru-RU" dirty="0" err="1"/>
              <a:t>канадці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присутні</a:t>
            </a:r>
            <a:r>
              <a:rPr lang="ru-RU" dirty="0"/>
              <a:t> в </a:t>
            </a:r>
            <a:r>
              <a:rPr lang="ru-RU" dirty="0" err="1"/>
              <a:t>моєму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 і </a:t>
            </a:r>
            <a:r>
              <a:rPr lang="ru-RU" dirty="0" err="1"/>
              <a:t>моїй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.»</a:t>
            </a:r>
          </a:p>
          <a:p>
            <a:r>
              <a:rPr lang="ru-RU" dirty="0"/>
              <a:t>В </a:t>
            </a:r>
            <a:r>
              <a:rPr lang="ru-RU" dirty="0" err="1"/>
              <a:t>промові</a:t>
            </a:r>
            <a:r>
              <a:rPr lang="ru-RU" dirty="0"/>
              <a:t> до </a:t>
            </a:r>
            <a:r>
              <a:rPr lang="ru-RU" dirty="0" err="1"/>
              <a:t>Квебекської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Асамблеї</a:t>
            </a:r>
            <a:r>
              <a:rPr lang="ru-RU" dirty="0"/>
              <a:t>, у </a:t>
            </a:r>
            <a:r>
              <a:rPr lang="ru-RU" dirty="0" err="1"/>
              <a:t>розпал</a:t>
            </a:r>
            <a:r>
              <a:rPr lang="ru-RU" dirty="0"/>
              <a:t> </a:t>
            </a:r>
            <a:r>
              <a:rPr lang="ru-RU" dirty="0" err="1">
                <a:hlinkClick r:id="rId7" tooltip="Тиха революція"/>
              </a:rPr>
              <a:t>Тихої</a:t>
            </a:r>
            <a:r>
              <a:rPr lang="ru-RU" dirty="0">
                <a:hlinkClick r:id="rId7" tooltip="Тиха революція"/>
              </a:rPr>
              <a:t> </a:t>
            </a:r>
            <a:r>
              <a:rPr lang="ru-RU" dirty="0" err="1">
                <a:hlinkClick r:id="rId7" tooltip="Тиха революція"/>
              </a:rPr>
              <a:t>революції</a:t>
            </a:r>
            <a:r>
              <a:rPr lang="ru-RU" dirty="0"/>
              <a:t> в </a:t>
            </a:r>
            <a:r>
              <a:rPr lang="ru-RU" dirty="0">
                <a:hlinkClick r:id="rId8" tooltip="1964"/>
              </a:rPr>
              <a:t>1964</a:t>
            </a:r>
            <a:r>
              <a:rPr lang="ru-RU" dirty="0"/>
              <a:t> р., вона </a:t>
            </a:r>
            <a:r>
              <a:rPr lang="ru-RU" dirty="0" err="1"/>
              <a:t>ігнорувала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протиріччя</a:t>
            </a:r>
            <a:r>
              <a:rPr lang="ru-RU" dirty="0"/>
              <a:t> і говорила про «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взаємодоповнюючі</a:t>
            </a:r>
            <a:r>
              <a:rPr lang="ru-RU" dirty="0"/>
              <a:t> одна одну </a:t>
            </a:r>
            <a:r>
              <a:rPr lang="ru-RU" dirty="0" err="1"/>
              <a:t>культури</a:t>
            </a:r>
            <a:r>
              <a:rPr lang="ru-RU" dirty="0"/>
              <a:t>», </a:t>
            </a:r>
            <a:r>
              <a:rPr lang="ru-RU" dirty="0" err="1"/>
              <a:t>говорячи</a:t>
            </a:r>
            <a:r>
              <a:rPr lang="ru-RU" dirty="0"/>
              <a:t>: «Я </a:t>
            </a:r>
            <a:r>
              <a:rPr lang="ru-RU" dirty="0" err="1"/>
              <a:t>радію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думки,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Співдружності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 де я </a:t>
            </a:r>
            <a:r>
              <a:rPr lang="ru-RU" dirty="0" err="1"/>
              <a:t>можу</a:t>
            </a:r>
            <a:r>
              <a:rPr lang="ru-RU" dirty="0"/>
              <a:t>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висловлюватись</a:t>
            </a:r>
            <a:r>
              <a:rPr lang="ru-RU" dirty="0"/>
              <a:t> </a:t>
            </a:r>
            <a:r>
              <a:rPr lang="ru-RU" dirty="0" err="1"/>
              <a:t>французькою</a:t>
            </a:r>
            <a:r>
              <a:rPr lang="ru-RU" dirty="0"/>
              <a:t>.»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47186"/>
            <a:ext cx="4752528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2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764704"/>
            <a:ext cx="5491336" cy="5315421"/>
          </a:xfrm>
        </p:spPr>
        <p:txBody>
          <a:bodyPr>
            <a:normAutofit fontScale="70000" lnSpcReduction="20000"/>
          </a:bodyPr>
          <a:lstStyle/>
          <a:p>
            <a:r>
              <a:rPr lang="vi-VN" b="1" dirty="0"/>
              <a:t>Єлизаве́та ІІ</a:t>
            </a:r>
            <a:r>
              <a:rPr lang="vi-VN" dirty="0"/>
              <a:t> </a:t>
            </a:r>
            <a:r>
              <a:rPr lang="vi-VN" dirty="0" smtClean="0"/>
              <a:t>(нар</a:t>
            </a:r>
            <a:r>
              <a:rPr lang="vi-VN" dirty="0"/>
              <a:t>. </a:t>
            </a:r>
            <a:r>
              <a:rPr lang="vi-VN" u="sng" dirty="0"/>
              <a:t>21 квітня</a:t>
            </a:r>
            <a:r>
              <a:rPr lang="vi-VN" dirty="0"/>
              <a:t> 1926, Лондон) — королева і голова держави Сполученого Королівства Великої Британії та Північної Ірландії та 15-ти країн Співдружності націй - Канади, Австралії, Новій Зеландії, Ямайці, Барбадосі, Багамських Островах, Гренаді, Папуа-Новій Гвінеї, Соломонових Островах, Тувалу, Сент-Люсії, Сент-Вінсенті і Гренадинах</a:t>
            </a:r>
            <a:r>
              <a:rPr lang="vi-VN" dirty="0" smtClean="0"/>
              <a:t>,</a:t>
            </a:r>
            <a:r>
              <a:rPr lang="uk-UA" dirty="0" smtClean="0"/>
              <a:t> </a:t>
            </a:r>
            <a:r>
              <a:rPr lang="vi-VN" dirty="0" smtClean="0"/>
              <a:t>Антигуа </a:t>
            </a:r>
            <a:r>
              <a:rPr lang="vi-VN" dirty="0"/>
              <a:t>і Барбуді, Белізі, Сент-Кітсі і </a:t>
            </a:r>
            <a:r>
              <a:rPr lang="vi-VN" dirty="0" smtClean="0"/>
              <a:t>Невісі. </a:t>
            </a:r>
            <a:r>
              <a:rPr lang="vi-VN" dirty="0"/>
              <a:t>У всіх цих країнах, окрім Сполученого Королівства, її представляють генерал-губернатори, що призначаються нею.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16" y="836712"/>
            <a:ext cx="345638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830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проголошення</a:t>
            </a:r>
            <a:r>
              <a:rPr lang="ru-RU" dirty="0"/>
              <a:t> </a:t>
            </a:r>
            <a:r>
              <a:rPr lang="ru-RU" dirty="0" err="1"/>
              <a:t>Конституційного</a:t>
            </a:r>
            <a:r>
              <a:rPr lang="ru-RU" dirty="0"/>
              <a:t> Акту 1982 р.,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єдиною</a:t>
            </a:r>
            <a:r>
              <a:rPr lang="ru-RU" dirty="0"/>
              <a:t> в </a:t>
            </a:r>
            <a:r>
              <a:rPr lang="ru-RU" dirty="0" err="1"/>
              <a:t>канадській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конституційною</a:t>
            </a:r>
            <a:r>
              <a:rPr lang="ru-RU" dirty="0"/>
              <a:t> </a:t>
            </a:r>
            <a:r>
              <a:rPr lang="ru-RU" dirty="0" err="1"/>
              <a:t>зміною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прийнята</a:t>
            </a:r>
            <a:r>
              <a:rPr lang="ru-RU" dirty="0"/>
              <a:t> без </a:t>
            </a:r>
            <a:r>
              <a:rPr lang="ru-RU" dirty="0" err="1"/>
              <a:t>згоди</a:t>
            </a:r>
            <a:r>
              <a:rPr lang="ru-RU" dirty="0"/>
              <a:t> уряду Квебеку, </a:t>
            </a:r>
            <a:r>
              <a:rPr lang="ru-RU" dirty="0" err="1"/>
              <a:t>Єлизавета</a:t>
            </a:r>
            <a:r>
              <a:rPr lang="ru-RU" dirty="0"/>
              <a:t> </a:t>
            </a:r>
            <a:r>
              <a:rPr lang="ru-RU" dirty="0" err="1"/>
              <a:t>намагалася</a:t>
            </a:r>
            <a:r>
              <a:rPr lang="ru-RU" dirty="0"/>
              <a:t> </a:t>
            </a:r>
            <a:r>
              <a:rPr lang="ru-RU" dirty="0" err="1"/>
              <a:t>продемонструвати</a:t>
            </a:r>
            <a:r>
              <a:rPr lang="ru-RU" dirty="0"/>
              <a:t> свою роль </a:t>
            </a:r>
            <a:r>
              <a:rPr lang="ru-RU" dirty="0" err="1"/>
              <a:t>голови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канадської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 і </a:t>
            </a:r>
            <a:r>
              <a:rPr lang="ru-RU" dirty="0" err="1"/>
              <a:t>публічно</a:t>
            </a:r>
            <a:r>
              <a:rPr lang="ru-RU" dirty="0"/>
              <a:t> </a:t>
            </a:r>
            <a:r>
              <a:rPr lang="ru-RU" dirty="0" err="1"/>
              <a:t>виражала</a:t>
            </a:r>
            <a:r>
              <a:rPr lang="ru-RU" dirty="0"/>
              <a:t> жаль </a:t>
            </a:r>
            <a:r>
              <a:rPr lang="ru-RU" dirty="0" err="1"/>
              <a:t>від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Квебек не брав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канадської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072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5347320" cy="5027389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 1995 р.,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кампанії</a:t>
            </a:r>
            <a:r>
              <a:rPr lang="ru-RU" dirty="0"/>
              <a:t> за </a:t>
            </a:r>
            <a:r>
              <a:rPr lang="ru-RU" dirty="0" err="1"/>
              <a:t>відділення</a:t>
            </a:r>
            <a:r>
              <a:rPr lang="ru-RU" dirty="0"/>
              <a:t> Квебеку, вона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чотирнадцяти</a:t>
            </a:r>
            <a:r>
              <a:rPr lang="ru-RU" dirty="0"/>
              <a:t> </a:t>
            </a:r>
            <a:r>
              <a:rPr lang="ru-RU" dirty="0" err="1"/>
              <a:t>хвилин</a:t>
            </a:r>
            <a:r>
              <a:rPr lang="ru-RU" dirty="0"/>
              <a:t> говорила (</a:t>
            </a:r>
            <a:r>
              <a:rPr lang="ru-RU" dirty="0" err="1"/>
              <a:t>англійською</a:t>
            </a:r>
            <a:r>
              <a:rPr lang="ru-RU" dirty="0"/>
              <a:t> та </a:t>
            </a:r>
            <a:r>
              <a:rPr lang="ru-RU" dirty="0" err="1"/>
              <a:t>французькою</a:t>
            </a:r>
            <a:r>
              <a:rPr lang="ru-RU" dirty="0"/>
              <a:t> </a:t>
            </a:r>
            <a:r>
              <a:rPr lang="ru-RU" dirty="0" err="1"/>
              <a:t>мовами</a:t>
            </a:r>
            <a:r>
              <a:rPr lang="ru-RU" dirty="0"/>
              <a:t>) з </a:t>
            </a:r>
            <a:r>
              <a:rPr lang="ru-RU" dirty="0" err="1"/>
              <a:t>відомим</a:t>
            </a:r>
            <a:r>
              <a:rPr lang="ru-RU" dirty="0"/>
              <a:t> </a:t>
            </a:r>
            <a:r>
              <a:rPr lang="ru-RU" dirty="0" err="1"/>
              <a:t>діджеєм</a:t>
            </a:r>
            <a:r>
              <a:rPr lang="ru-RU" dirty="0"/>
              <a:t> </a:t>
            </a:r>
            <a:r>
              <a:rPr lang="ru-RU" dirty="0" err="1"/>
              <a:t>П'єром</a:t>
            </a:r>
            <a:r>
              <a:rPr lang="ru-RU" dirty="0"/>
              <a:t> </a:t>
            </a:r>
            <a:r>
              <a:rPr lang="ru-RU" dirty="0" err="1"/>
              <a:t>Брассардом</a:t>
            </a:r>
            <a:r>
              <a:rPr lang="ru-RU" dirty="0"/>
              <a:t> з </a:t>
            </a:r>
            <a:r>
              <a:rPr lang="ru-RU" dirty="0" err="1"/>
              <a:t>монреальського</a:t>
            </a:r>
            <a:r>
              <a:rPr lang="ru-RU" dirty="0"/>
              <a:t> </a:t>
            </a:r>
            <a:r>
              <a:rPr lang="ru-RU" dirty="0" err="1"/>
              <a:t>радіо</a:t>
            </a:r>
            <a:r>
              <a:rPr lang="ru-RU" dirty="0"/>
              <a:t> </a:t>
            </a:r>
            <a:r>
              <a:rPr lang="en-US" dirty="0"/>
              <a:t>CKOI-FM,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видавав</a:t>
            </a:r>
            <a:r>
              <a:rPr lang="ru-RU" dirty="0"/>
              <a:t> себе за </a:t>
            </a:r>
            <a:r>
              <a:rPr lang="ru-RU" dirty="0" err="1"/>
              <a:t>канадського</a:t>
            </a:r>
            <a:r>
              <a:rPr lang="ru-RU" dirty="0"/>
              <a:t> </a:t>
            </a:r>
            <a:r>
              <a:rPr lang="ru-RU" dirty="0" err="1"/>
              <a:t>прем'єр-міністра</a:t>
            </a:r>
            <a:r>
              <a:rPr lang="ru-RU" dirty="0"/>
              <a:t> Жана </a:t>
            </a:r>
            <a:r>
              <a:rPr lang="ru-RU" dirty="0" err="1"/>
              <a:t>Кретьєна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розмови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сказав </a:t>
            </a:r>
            <a:r>
              <a:rPr lang="ru-RU" dirty="0" err="1"/>
              <a:t>королеві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начебто</a:t>
            </a:r>
            <a:r>
              <a:rPr lang="ru-RU" dirty="0"/>
              <a:t> </a:t>
            </a:r>
            <a:r>
              <a:rPr lang="ru-RU" dirty="0" err="1"/>
              <a:t>прихильники</a:t>
            </a:r>
            <a:r>
              <a:rPr lang="ru-RU" dirty="0"/>
              <a:t> </a:t>
            </a:r>
            <a:r>
              <a:rPr lang="ru-RU" dirty="0" err="1"/>
              <a:t>відділення</a:t>
            </a:r>
            <a:r>
              <a:rPr lang="ru-RU" dirty="0"/>
              <a:t> </a:t>
            </a:r>
            <a:r>
              <a:rPr lang="ru-RU" dirty="0" err="1"/>
              <a:t>лідирують</a:t>
            </a:r>
            <a:r>
              <a:rPr lang="ru-RU" dirty="0"/>
              <a:t> і на </a:t>
            </a:r>
            <a:r>
              <a:rPr lang="ru-RU" dirty="0" err="1"/>
              <a:t>це</a:t>
            </a:r>
            <a:r>
              <a:rPr lang="ru-RU" dirty="0"/>
              <a:t> вона </a:t>
            </a:r>
            <a:r>
              <a:rPr lang="ru-RU" dirty="0" err="1"/>
              <a:t>відповіла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вона «</a:t>
            </a:r>
            <a:r>
              <a:rPr lang="ru-RU" dirty="0" err="1"/>
              <a:t>відчувала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референдум </a:t>
            </a:r>
            <a:r>
              <a:rPr lang="ru-RU" dirty="0" err="1"/>
              <a:t>піде</a:t>
            </a:r>
            <a:r>
              <a:rPr lang="ru-RU" dirty="0"/>
              <a:t> </a:t>
            </a:r>
            <a:r>
              <a:rPr lang="ru-RU" dirty="0" err="1"/>
              <a:t>неправильним</a:t>
            </a:r>
            <a:r>
              <a:rPr lang="ru-RU" dirty="0"/>
              <a:t> шляхом» і додала: «</a:t>
            </a:r>
            <a:r>
              <a:rPr lang="ru-RU" dirty="0" err="1"/>
              <a:t>Якщо</a:t>
            </a:r>
            <a:r>
              <a:rPr lang="ru-RU" dirty="0"/>
              <a:t> я </a:t>
            </a:r>
            <a:r>
              <a:rPr lang="ru-RU" dirty="0" err="1"/>
              <a:t>можу</a:t>
            </a:r>
            <a:r>
              <a:rPr lang="ru-RU" dirty="0"/>
              <a:t> </a:t>
            </a:r>
            <a:r>
              <a:rPr lang="ru-RU" dirty="0" err="1"/>
              <a:t>якось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, я готова </a:t>
            </a:r>
            <a:r>
              <a:rPr lang="ru-RU" dirty="0" err="1"/>
              <a:t>допомогти</a:t>
            </a:r>
            <a:r>
              <a:rPr lang="ru-RU" dirty="0"/>
              <a:t>». Але при </a:t>
            </a:r>
            <a:r>
              <a:rPr lang="ru-RU" dirty="0" err="1"/>
              <a:t>цьому</a:t>
            </a:r>
            <a:r>
              <a:rPr lang="ru-RU" dirty="0"/>
              <a:t> вона категорично </a:t>
            </a:r>
            <a:r>
              <a:rPr lang="ru-RU" dirty="0" err="1"/>
              <a:t>відмовилась</a:t>
            </a:r>
            <a:r>
              <a:rPr lang="ru-RU" dirty="0"/>
              <a:t> </a:t>
            </a:r>
            <a:r>
              <a:rPr lang="ru-RU" dirty="0" err="1"/>
              <a:t>втручатись</a:t>
            </a:r>
            <a:r>
              <a:rPr lang="ru-RU" dirty="0"/>
              <a:t> до </a:t>
            </a:r>
            <a:r>
              <a:rPr lang="ru-RU" dirty="0" err="1"/>
              <a:t>чіткого</a:t>
            </a:r>
            <a:r>
              <a:rPr lang="ru-RU" dirty="0"/>
              <a:t> </a:t>
            </a:r>
            <a:r>
              <a:rPr lang="ru-RU" dirty="0" err="1"/>
              <a:t>роз'яснення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референдуму </a:t>
            </a:r>
            <a:r>
              <a:rPr lang="ru-RU" dirty="0" err="1"/>
              <a:t>Єлизавета</a:t>
            </a:r>
            <a:r>
              <a:rPr lang="ru-RU" dirty="0"/>
              <a:t> ІІ </a:t>
            </a:r>
            <a:r>
              <a:rPr lang="ru-RU" dirty="0" err="1"/>
              <a:t>знаходилась</a:t>
            </a:r>
            <a:r>
              <a:rPr lang="ru-RU" dirty="0"/>
              <a:t> в </a:t>
            </a:r>
            <a:r>
              <a:rPr lang="ru-RU" dirty="0" err="1"/>
              <a:t>дорозі</a:t>
            </a:r>
            <a:r>
              <a:rPr lang="ru-RU" dirty="0"/>
              <a:t> до 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Зеландії</a:t>
            </a:r>
            <a:r>
              <a:rPr lang="ru-RU" dirty="0"/>
              <a:t> і попросила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пілота</a:t>
            </a:r>
            <a:r>
              <a:rPr lang="ru-RU" dirty="0"/>
              <a:t> не </a:t>
            </a:r>
            <a:r>
              <a:rPr lang="ru-RU" dirty="0" err="1"/>
              <a:t>вилітати</a:t>
            </a:r>
            <a:r>
              <a:rPr lang="ru-RU" dirty="0"/>
              <a:t> з Лос-Анджелеса, </a:t>
            </a:r>
            <a:r>
              <a:rPr lang="ru-RU" dirty="0" err="1"/>
              <a:t>поки</a:t>
            </a:r>
            <a:r>
              <a:rPr lang="ru-RU" dirty="0"/>
              <a:t> не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оголошені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референдуму.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81" y="1187450"/>
            <a:ext cx="31877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19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Роль в </a:t>
            </a:r>
            <a:r>
              <a:rPr lang="ru-RU" b="1" dirty="0" err="1">
                <a:effectLst/>
              </a:rPr>
              <a:t>уряді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4162"/>
            <a:ext cx="8884096" cy="511519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Формально </a:t>
            </a:r>
            <a:r>
              <a:rPr lang="ru-RU" dirty="0" err="1"/>
              <a:t>королеві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законодавча</a:t>
            </a:r>
            <a:r>
              <a:rPr lang="ru-RU" dirty="0"/>
              <a:t>, </a:t>
            </a:r>
            <a:r>
              <a:rPr lang="ru-RU" dirty="0" err="1"/>
              <a:t>виконавча</a:t>
            </a:r>
            <a:r>
              <a:rPr lang="ru-RU" dirty="0"/>
              <a:t> і </a:t>
            </a:r>
            <a:r>
              <a:rPr lang="ru-RU" dirty="0" err="1"/>
              <a:t>судова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в державах, </a:t>
            </a:r>
            <a:r>
              <a:rPr lang="ru-RU" dirty="0" err="1"/>
              <a:t>які</a:t>
            </a:r>
            <a:r>
              <a:rPr lang="ru-RU" dirty="0"/>
              <a:t> вона </a:t>
            </a:r>
            <a:r>
              <a:rPr lang="ru-RU" dirty="0" err="1"/>
              <a:t>очолює</a:t>
            </a:r>
            <a:r>
              <a:rPr lang="ru-RU" dirty="0"/>
              <a:t>, але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роль </a:t>
            </a:r>
            <a:r>
              <a:rPr lang="ru-RU" dirty="0" err="1"/>
              <a:t>скоріше</a:t>
            </a:r>
            <a:r>
              <a:rPr lang="ru-RU" dirty="0"/>
              <a:t> </a:t>
            </a:r>
            <a:r>
              <a:rPr lang="ru-RU" dirty="0" err="1"/>
              <a:t>церемоніальна</a:t>
            </a:r>
            <a:r>
              <a:rPr lang="ru-RU" dirty="0"/>
              <a:t> через те,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за </a:t>
            </a:r>
            <a:r>
              <a:rPr lang="ru-RU" dirty="0" err="1"/>
              <a:t>порадою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, а </a:t>
            </a:r>
            <a:r>
              <a:rPr lang="ru-RU" dirty="0" err="1"/>
              <a:t>прем'єр-міністром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призначає</a:t>
            </a:r>
            <a:r>
              <a:rPr lang="ru-RU" dirty="0"/>
              <a:t> голову </a:t>
            </a:r>
            <a:r>
              <a:rPr lang="ru-RU" dirty="0" err="1"/>
              <a:t>партії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перемагає</a:t>
            </a:r>
            <a:r>
              <a:rPr lang="ru-RU" dirty="0"/>
              <a:t> на </a:t>
            </a:r>
            <a:r>
              <a:rPr lang="ru-RU" dirty="0" err="1"/>
              <a:t>виборах</a:t>
            </a:r>
            <a:r>
              <a:rPr lang="ru-RU" dirty="0"/>
              <a:t>. </a:t>
            </a:r>
            <a:r>
              <a:rPr lang="ru-RU" dirty="0" err="1"/>
              <a:t>Іноді</a:t>
            </a:r>
            <a:r>
              <a:rPr lang="ru-RU" dirty="0"/>
              <a:t> монарх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призначити</a:t>
            </a:r>
            <a:r>
              <a:rPr lang="ru-RU" dirty="0"/>
              <a:t> </a:t>
            </a:r>
            <a:r>
              <a:rPr lang="ru-RU" dirty="0" err="1"/>
              <a:t>прем'єра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сформувати</a:t>
            </a:r>
            <a:r>
              <a:rPr lang="ru-RU" dirty="0"/>
              <a:t> уряд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абсолютної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в </a:t>
            </a:r>
            <a:r>
              <a:rPr lang="ru-RU" dirty="0" err="1"/>
              <a:t>Палаті</a:t>
            </a:r>
            <a:r>
              <a:rPr lang="ru-RU" dirty="0"/>
              <a:t> громад, але </a:t>
            </a:r>
            <a:r>
              <a:rPr lang="ru-RU" dirty="0" err="1"/>
              <a:t>така</a:t>
            </a:r>
            <a:r>
              <a:rPr lang="ru-RU" dirty="0"/>
              <a:t> практика </a:t>
            </a:r>
            <a:r>
              <a:rPr lang="ru-RU" dirty="0" err="1"/>
              <a:t>застосовується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критичних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 (</a:t>
            </a:r>
            <a:r>
              <a:rPr lang="ru-RU" dirty="0" err="1"/>
              <a:t>останій</a:t>
            </a:r>
            <a:r>
              <a:rPr lang="ru-RU" dirty="0"/>
              <a:t> раз — в 1940 р., коли король Георг VI </a:t>
            </a:r>
            <a:r>
              <a:rPr lang="ru-RU" dirty="0" err="1"/>
              <a:t>призначив</a:t>
            </a:r>
            <a:r>
              <a:rPr lang="ru-RU" dirty="0"/>
              <a:t> </a:t>
            </a:r>
            <a:r>
              <a:rPr lang="ru-RU" dirty="0" err="1"/>
              <a:t>прем'єр-міністром</a:t>
            </a:r>
            <a:r>
              <a:rPr lang="ru-RU" dirty="0"/>
              <a:t> </a:t>
            </a:r>
            <a:r>
              <a:rPr lang="ru-RU" dirty="0" err="1"/>
              <a:t>Вінстона</a:t>
            </a:r>
            <a:r>
              <a:rPr lang="ru-RU" dirty="0"/>
              <a:t> </a:t>
            </a:r>
            <a:r>
              <a:rPr lang="ru-RU" dirty="0" err="1"/>
              <a:t>Черчілля</a:t>
            </a:r>
            <a:r>
              <a:rPr lang="ru-RU" dirty="0"/>
              <a:t>). </a:t>
            </a:r>
            <a:r>
              <a:rPr lang="ru-RU" dirty="0" err="1"/>
              <a:t>Тричі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правління</a:t>
            </a:r>
            <a:r>
              <a:rPr lang="ru-RU" dirty="0"/>
              <a:t> королева мала </a:t>
            </a:r>
            <a:r>
              <a:rPr lang="ru-RU" dirty="0" err="1"/>
              <a:t>конституційні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з </a:t>
            </a:r>
            <a:r>
              <a:rPr lang="ru-RU" dirty="0" err="1"/>
              <a:t>формуванням</a:t>
            </a:r>
            <a:r>
              <a:rPr lang="ru-RU" dirty="0"/>
              <a:t> </a:t>
            </a:r>
            <a:r>
              <a:rPr lang="ru-RU" dirty="0" err="1"/>
              <a:t>британського</a:t>
            </a:r>
            <a:r>
              <a:rPr lang="ru-RU" dirty="0"/>
              <a:t> уряду. В 1957 і в 1963 роках, за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чіткого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обрання</a:t>
            </a:r>
            <a:r>
              <a:rPr lang="ru-RU" dirty="0"/>
              <a:t> </a:t>
            </a:r>
            <a:r>
              <a:rPr lang="ru-RU" dirty="0" err="1"/>
              <a:t>лідера</a:t>
            </a:r>
            <a:r>
              <a:rPr lang="ru-RU" dirty="0"/>
              <a:t> в </a:t>
            </a:r>
            <a:r>
              <a:rPr lang="ru-RU" dirty="0" err="1"/>
              <a:t>Консервативній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, </a:t>
            </a:r>
            <a:r>
              <a:rPr lang="ru-RU" dirty="0" err="1"/>
              <a:t>саме</a:t>
            </a:r>
            <a:r>
              <a:rPr lang="ru-RU" dirty="0"/>
              <a:t> королева мала </a:t>
            </a:r>
            <a:r>
              <a:rPr lang="ru-RU" dirty="0" err="1"/>
              <a:t>вирішити</a:t>
            </a:r>
            <a:r>
              <a:rPr lang="ru-RU" dirty="0"/>
              <a:t> кому </a:t>
            </a:r>
            <a:r>
              <a:rPr lang="ru-RU" dirty="0" err="1"/>
              <a:t>доручити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уряду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відставок</a:t>
            </a:r>
            <a:r>
              <a:rPr lang="ru-RU" dirty="0"/>
              <a:t> сера </a:t>
            </a:r>
            <a:r>
              <a:rPr lang="ru-RU" dirty="0" err="1"/>
              <a:t>Ентоні</a:t>
            </a:r>
            <a:r>
              <a:rPr lang="ru-RU" dirty="0"/>
              <a:t> </a:t>
            </a:r>
            <a:r>
              <a:rPr lang="ru-RU" dirty="0" err="1"/>
              <a:t>Ідена</a:t>
            </a:r>
            <a:r>
              <a:rPr lang="ru-RU" dirty="0"/>
              <a:t> та Гарольда </a:t>
            </a:r>
            <a:r>
              <a:rPr lang="ru-RU" dirty="0" err="1"/>
              <a:t>Макміллана</a:t>
            </a:r>
            <a:r>
              <a:rPr lang="ru-RU" dirty="0"/>
              <a:t>. В 1957 р. </a:t>
            </a:r>
            <a:r>
              <a:rPr lang="ru-RU" dirty="0" err="1"/>
              <a:t>Ентоні</a:t>
            </a:r>
            <a:r>
              <a:rPr lang="ru-RU" dirty="0"/>
              <a:t> </a:t>
            </a:r>
            <a:r>
              <a:rPr lang="ru-RU" dirty="0" err="1"/>
              <a:t>Іден</a:t>
            </a:r>
            <a:r>
              <a:rPr lang="ru-RU" dirty="0"/>
              <a:t> </a:t>
            </a:r>
            <a:r>
              <a:rPr lang="ru-RU" dirty="0" err="1"/>
              <a:t>відмовився</a:t>
            </a:r>
            <a:r>
              <a:rPr lang="ru-RU" dirty="0"/>
              <a:t> </a:t>
            </a:r>
            <a:r>
              <a:rPr lang="ru-RU" dirty="0" err="1"/>
              <a:t>радити</a:t>
            </a:r>
            <a:r>
              <a:rPr lang="ru-RU" dirty="0"/>
              <a:t> </a:t>
            </a:r>
            <a:r>
              <a:rPr lang="ru-RU" dirty="0" err="1"/>
              <a:t>королеві</a:t>
            </a:r>
            <a:r>
              <a:rPr lang="ru-RU" dirty="0"/>
              <a:t>, кого </a:t>
            </a:r>
            <a:r>
              <a:rPr lang="ru-RU" dirty="0" err="1"/>
              <a:t>призначити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наступником</a:t>
            </a:r>
            <a:r>
              <a:rPr lang="ru-RU" dirty="0"/>
              <a:t>, і вона </a:t>
            </a:r>
            <a:r>
              <a:rPr lang="ru-RU" dirty="0" err="1"/>
              <a:t>звернулася</a:t>
            </a:r>
            <a:r>
              <a:rPr lang="ru-RU" dirty="0"/>
              <a:t> за </a:t>
            </a:r>
            <a:r>
              <a:rPr lang="ru-RU" dirty="0" err="1"/>
              <a:t>порадою</a:t>
            </a:r>
            <a:r>
              <a:rPr lang="ru-RU" dirty="0"/>
              <a:t> до </a:t>
            </a:r>
            <a:r>
              <a:rPr lang="ru-RU" dirty="0" err="1"/>
              <a:t>лордів</a:t>
            </a:r>
            <a:r>
              <a:rPr lang="ru-RU" dirty="0"/>
              <a:t> </a:t>
            </a:r>
            <a:r>
              <a:rPr lang="ru-RU" dirty="0" err="1"/>
              <a:t>Солсбері</a:t>
            </a:r>
            <a:r>
              <a:rPr lang="ru-RU" dirty="0"/>
              <a:t> та </a:t>
            </a:r>
            <a:r>
              <a:rPr lang="ru-RU" dirty="0" err="1"/>
              <a:t>Кілмура</a:t>
            </a:r>
            <a:r>
              <a:rPr lang="ru-RU" dirty="0"/>
              <a:t> і </a:t>
            </a:r>
            <a:r>
              <a:rPr lang="ru-RU" dirty="0" err="1"/>
              <a:t>Вінстона</a:t>
            </a:r>
            <a:r>
              <a:rPr lang="ru-RU" dirty="0"/>
              <a:t> </a:t>
            </a:r>
            <a:r>
              <a:rPr lang="ru-RU" dirty="0" err="1"/>
              <a:t>Черчілля</a:t>
            </a:r>
            <a:r>
              <a:rPr lang="ru-RU" dirty="0"/>
              <a:t>, як </a:t>
            </a:r>
            <a:r>
              <a:rPr lang="ru-RU" dirty="0" err="1"/>
              <a:t>єдиного</a:t>
            </a:r>
            <a:r>
              <a:rPr lang="ru-RU" dirty="0"/>
              <a:t> з </a:t>
            </a:r>
            <a:r>
              <a:rPr lang="ru-RU" dirty="0" err="1"/>
              <a:t>живих</a:t>
            </a:r>
            <a:r>
              <a:rPr lang="ru-RU" dirty="0"/>
              <a:t> на той час консервативного </a:t>
            </a:r>
            <a:r>
              <a:rPr lang="ru-RU" dirty="0" err="1"/>
              <a:t>прем'єра</a:t>
            </a:r>
            <a:r>
              <a:rPr lang="ru-RU" dirty="0"/>
              <a:t> (</a:t>
            </a:r>
            <a:r>
              <a:rPr lang="ru-RU" dirty="0" err="1"/>
              <a:t>згідно</a:t>
            </a:r>
            <a:r>
              <a:rPr lang="ru-RU" dirty="0"/>
              <a:t> з прецедентом, за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відставки</a:t>
            </a:r>
            <a:r>
              <a:rPr lang="ru-RU" dirty="0"/>
              <a:t> </a:t>
            </a:r>
            <a:r>
              <a:rPr lang="ru-RU" dirty="0" err="1"/>
              <a:t>Ендрю</a:t>
            </a:r>
            <a:r>
              <a:rPr lang="ru-RU" dirty="0"/>
              <a:t> </a:t>
            </a:r>
            <a:r>
              <a:rPr lang="ru-RU" dirty="0" err="1"/>
              <a:t>Бонара</a:t>
            </a:r>
            <a:r>
              <a:rPr lang="ru-RU" dirty="0"/>
              <a:t> </a:t>
            </a:r>
            <a:r>
              <a:rPr lang="ru-RU" dirty="0" err="1"/>
              <a:t>Лоу</a:t>
            </a:r>
            <a:r>
              <a:rPr lang="ru-RU" dirty="0"/>
              <a:t> в 1923 р. король Георг V </a:t>
            </a:r>
            <a:r>
              <a:rPr lang="ru-RU" dirty="0" err="1"/>
              <a:t>радився</a:t>
            </a:r>
            <a:r>
              <a:rPr lang="ru-RU" dirty="0"/>
              <a:t> з </a:t>
            </a:r>
            <a:r>
              <a:rPr lang="ru-RU" dirty="0" err="1"/>
              <a:t>батьком</a:t>
            </a:r>
            <a:r>
              <a:rPr lang="ru-RU" dirty="0"/>
              <a:t> лорда </a:t>
            </a:r>
            <a:r>
              <a:rPr lang="ru-RU" dirty="0" err="1"/>
              <a:t>Солсбері</a:t>
            </a:r>
            <a:r>
              <a:rPr lang="ru-RU" dirty="0"/>
              <a:t> та </a:t>
            </a:r>
            <a:r>
              <a:rPr lang="ru-RU" dirty="0" err="1"/>
              <a:t>колишнім</a:t>
            </a:r>
            <a:r>
              <a:rPr lang="ru-RU" dirty="0"/>
              <a:t> </a:t>
            </a:r>
            <a:r>
              <a:rPr lang="ru-RU" dirty="0" err="1"/>
              <a:t>прем'єром</a:t>
            </a:r>
            <a:r>
              <a:rPr lang="ru-RU" dirty="0"/>
              <a:t> Артуром </a:t>
            </a:r>
            <a:r>
              <a:rPr lang="ru-RU" dirty="0" err="1"/>
              <a:t>Бальфуром</a:t>
            </a:r>
            <a:r>
              <a:rPr lang="ru-RU" dirty="0"/>
              <a:t>). В 1963 р. Гарольд </a:t>
            </a:r>
            <a:r>
              <a:rPr lang="ru-RU" dirty="0" err="1"/>
              <a:t>Макміллан</a:t>
            </a:r>
            <a:r>
              <a:rPr lang="ru-RU" dirty="0"/>
              <a:t> сам </a:t>
            </a:r>
            <a:r>
              <a:rPr lang="ru-RU" dirty="0" err="1"/>
              <a:t>радив</a:t>
            </a:r>
            <a:r>
              <a:rPr lang="ru-RU" dirty="0"/>
              <a:t> </a:t>
            </a:r>
            <a:r>
              <a:rPr lang="ru-RU" dirty="0" err="1"/>
              <a:t>призначити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наступником</a:t>
            </a:r>
            <a:r>
              <a:rPr lang="ru-RU" dirty="0"/>
              <a:t> </a:t>
            </a:r>
            <a:r>
              <a:rPr lang="ru-RU" dirty="0" err="1"/>
              <a:t>Алека</a:t>
            </a:r>
            <a:r>
              <a:rPr lang="ru-RU" dirty="0"/>
              <a:t> Дуглас-</a:t>
            </a:r>
            <a:r>
              <a:rPr lang="ru-RU" dirty="0" err="1"/>
              <a:t>Хоума</a:t>
            </a:r>
            <a:r>
              <a:rPr lang="ru-RU" dirty="0"/>
              <a:t>. А в 1974 р.,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відставки</a:t>
            </a:r>
            <a:r>
              <a:rPr lang="ru-RU" dirty="0"/>
              <a:t> </a:t>
            </a:r>
            <a:r>
              <a:rPr lang="ru-RU" dirty="0" err="1"/>
              <a:t>Едварда</a:t>
            </a:r>
            <a:r>
              <a:rPr lang="ru-RU" dirty="0"/>
              <a:t> </a:t>
            </a:r>
            <a:r>
              <a:rPr lang="ru-RU" dirty="0" err="1"/>
              <a:t>Хіта</a:t>
            </a:r>
            <a:r>
              <a:rPr lang="ru-RU" dirty="0"/>
              <a:t> через </a:t>
            </a:r>
            <a:r>
              <a:rPr lang="ru-RU" dirty="0" err="1"/>
              <a:t>неясний</a:t>
            </a:r>
            <a:r>
              <a:rPr lang="ru-RU" dirty="0"/>
              <a:t> результат </a:t>
            </a:r>
            <a:r>
              <a:rPr lang="ru-RU" dirty="0" err="1"/>
              <a:t>виборів</a:t>
            </a:r>
            <a:r>
              <a:rPr lang="ru-RU" dirty="0"/>
              <a:t>, </a:t>
            </a:r>
            <a:r>
              <a:rPr lang="ru-RU" dirty="0" err="1"/>
              <a:t>Єлизавета</a:t>
            </a:r>
            <a:r>
              <a:rPr lang="ru-RU" dirty="0"/>
              <a:t> ІІ </a:t>
            </a:r>
            <a:r>
              <a:rPr lang="ru-RU" dirty="0" err="1"/>
              <a:t>призначила</a:t>
            </a:r>
            <a:r>
              <a:rPr lang="ru-RU" dirty="0"/>
              <a:t> </a:t>
            </a:r>
            <a:r>
              <a:rPr lang="ru-RU" dirty="0" err="1"/>
              <a:t>прем'єр-міністром</a:t>
            </a:r>
            <a:r>
              <a:rPr lang="ru-RU" dirty="0"/>
              <a:t> </a:t>
            </a:r>
            <a:r>
              <a:rPr lang="ru-RU" dirty="0" err="1"/>
              <a:t>лідера</a:t>
            </a:r>
            <a:r>
              <a:rPr lang="ru-RU" dirty="0"/>
              <a:t> </a:t>
            </a:r>
            <a:r>
              <a:rPr lang="ru-RU" dirty="0" err="1"/>
              <a:t>опозиції</a:t>
            </a:r>
            <a:r>
              <a:rPr lang="ru-RU" dirty="0"/>
              <a:t> Гарольда </a:t>
            </a:r>
            <a:r>
              <a:rPr lang="ru-RU" dirty="0" err="1"/>
              <a:t>Вільсона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уряд </a:t>
            </a:r>
            <a:r>
              <a:rPr lang="ru-RU" dirty="0" err="1"/>
              <a:t>меншості</a:t>
            </a:r>
            <a:r>
              <a:rPr lang="ru-RU" dirty="0"/>
              <a:t> </a:t>
            </a:r>
            <a:r>
              <a:rPr lang="ru-RU" dirty="0" err="1"/>
              <a:t>протримався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восьми </a:t>
            </a:r>
            <a:r>
              <a:rPr lang="ru-RU" dirty="0" err="1"/>
              <a:t>місяців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734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747940"/>
            <a:ext cx="8587680" cy="277740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королева </a:t>
            </a:r>
            <a:r>
              <a:rPr lang="ru-RU" dirty="0" err="1"/>
              <a:t>діяла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британської</a:t>
            </a:r>
            <a:r>
              <a:rPr lang="ru-RU" dirty="0"/>
              <a:t> </a:t>
            </a:r>
            <a:r>
              <a:rPr lang="ru-RU" dirty="0" err="1"/>
              <a:t>конституційної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, за </a:t>
            </a:r>
            <a:r>
              <a:rPr lang="ru-RU" dirty="0" err="1"/>
              <a:t>якою</a:t>
            </a:r>
            <a:r>
              <a:rPr lang="ru-RU" dirty="0"/>
              <a:t> вона повинна не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ніяких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без </a:t>
            </a:r>
            <a:r>
              <a:rPr lang="ru-RU" dirty="0" err="1"/>
              <a:t>поради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і </a:t>
            </a:r>
            <a:r>
              <a:rPr lang="ru-RU" dirty="0" err="1"/>
              <a:t>таємних</a:t>
            </a:r>
            <a:r>
              <a:rPr lang="ru-RU" dirty="0"/>
              <a:t> </a:t>
            </a:r>
            <a:r>
              <a:rPr lang="ru-RU" dirty="0" err="1"/>
              <a:t>радників</a:t>
            </a:r>
            <a:r>
              <a:rPr lang="ru-RU" dirty="0"/>
              <a:t>.</a:t>
            </a:r>
          </a:p>
          <a:p>
            <a:r>
              <a:rPr lang="ru-RU" dirty="0" err="1"/>
              <a:t>Британські</a:t>
            </a:r>
            <a:r>
              <a:rPr lang="ru-RU" dirty="0"/>
              <a:t> </a:t>
            </a:r>
            <a:r>
              <a:rPr lang="ru-RU" dirty="0" err="1"/>
              <a:t>прем'єри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з королевою </a:t>
            </a:r>
            <a:r>
              <a:rPr lang="ru-RU" dirty="0" err="1"/>
              <a:t>щотижня</a:t>
            </a:r>
            <a:r>
              <a:rPr lang="ru-RU" dirty="0"/>
              <a:t>, до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ставляться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серйозно</a:t>
            </a:r>
            <a:r>
              <a:rPr lang="ru-RU" dirty="0"/>
              <a:t>. Один з </a:t>
            </a:r>
            <a:r>
              <a:rPr lang="ru-RU" dirty="0" err="1"/>
              <a:t>прем'єр-міністрів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сказав, </a:t>
            </a:r>
            <a:r>
              <a:rPr lang="ru-RU" dirty="0" err="1"/>
              <a:t>що</a:t>
            </a:r>
            <a:r>
              <a:rPr lang="ru-RU" dirty="0"/>
              <a:t> до </a:t>
            </a:r>
            <a:r>
              <a:rPr lang="ru-RU" dirty="0" err="1"/>
              <a:t>зустрічей</a:t>
            </a:r>
            <a:r>
              <a:rPr lang="ru-RU" dirty="0"/>
              <a:t> з королевою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готується</a:t>
            </a:r>
            <a:r>
              <a:rPr lang="ru-RU" dirty="0"/>
              <a:t> </a:t>
            </a:r>
            <a:r>
              <a:rPr lang="ru-RU" dirty="0" err="1"/>
              <a:t>серйозніше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до </a:t>
            </a:r>
            <a:r>
              <a:rPr lang="ru-RU" dirty="0" err="1"/>
              <a:t>засідань</a:t>
            </a:r>
            <a:r>
              <a:rPr lang="ru-RU" dirty="0"/>
              <a:t> парламенту, тому </a:t>
            </a:r>
            <a:r>
              <a:rPr lang="ru-RU" dirty="0" err="1"/>
              <a:t>що</a:t>
            </a:r>
            <a:r>
              <a:rPr lang="ru-RU" dirty="0"/>
              <a:t> королева </a:t>
            </a:r>
            <a:r>
              <a:rPr lang="ru-RU" dirty="0" err="1"/>
              <a:t>обізнаніша</a:t>
            </a:r>
            <a:r>
              <a:rPr lang="ru-RU" dirty="0"/>
              <a:t>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королева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постійні</a:t>
            </a:r>
            <a:r>
              <a:rPr lang="ru-RU" dirty="0"/>
              <a:t> </a:t>
            </a:r>
            <a:r>
              <a:rPr lang="ru-RU" dirty="0" err="1"/>
              <a:t>зустрічі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міністрами</a:t>
            </a:r>
            <a:r>
              <a:rPr lang="ru-RU" dirty="0"/>
              <a:t> та </a:t>
            </a:r>
            <a:r>
              <a:rPr lang="ru-RU" dirty="0" err="1"/>
              <a:t>прем'єрами</a:t>
            </a:r>
            <a:r>
              <a:rPr lang="ru-RU" dirty="0"/>
              <a:t> держав </a:t>
            </a:r>
            <a:r>
              <a:rPr lang="ru-RU" dirty="0" err="1"/>
              <a:t>Співдружності</a:t>
            </a:r>
            <a:r>
              <a:rPr lang="ru-RU" dirty="0"/>
              <a:t>, коли вони </a:t>
            </a:r>
            <a:r>
              <a:rPr lang="ru-RU" dirty="0" err="1"/>
              <a:t>перебувають</a:t>
            </a:r>
            <a:r>
              <a:rPr lang="ru-RU" dirty="0"/>
              <a:t> у </a:t>
            </a:r>
            <a:r>
              <a:rPr lang="ru-RU" dirty="0" err="1"/>
              <a:t>Великобританії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в </a:t>
            </a:r>
            <a:r>
              <a:rPr lang="ru-RU" dirty="0" err="1"/>
              <a:t>Шотландії</a:t>
            </a:r>
            <a:r>
              <a:rPr lang="ru-RU" dirty="0"/>
              <a:t> вона </a:t>
            </a:r>
            <a:r>
              <a:rPr lang="ru-RU" dirty="0" err="1"/>
              <a:t>зустрічається</a:t>
            </a:r>
            <a:r>
              <a:rPr lang="ru-RU" dirty="0"/>
              <a:t> з першим </a:t>
            </a:r>
            <a:r>
              <a:rPr lang="ru-RU" dirty="0" err="1"/>
              <a:t>міністром</a:t>
            </a:r>
            <a:r>
              <a:rPr lang="ru-RU" dirty="0"/>
              <a:t> </a:t>
            </a:r>
            <a:r>
              <a:rPr lang="ru-RU" dirty="0" err="1"/>
              <a:t>Шотландії</a:t>
            </a:r>
            <a:r>
              <a:rPr lang="ru-RU" dirty="0"/>
              <a:t>. </a:t>
            </a:r>
            <a:r>
              <a:rPr lang="ru-RU" dirty="0" err="1"/>
              <a:t>Міністерства</a:t>
            </a:r>
            <a:r>
              <a:rPr lang="ru-RU" dirty="0"/>
              <a:t> та </a:t>
            </a:r>
            <a:r>
              <a:rPr lang="ru-RU" dirty="0" err="1"/>
              <a:t>дипломатичні</a:t>
            </a:r>
            <a:r>
              <a:rPr lang="ru-RU" dirty="0"/>
              <a:t> </a:t>
            </a:r>
            <a:r>
              <a:rPr lang="ru-RU" dirty="0" err="1"/>
              <a:t>представництва</a:t>
            </a:r>
            <a:r>
              <a:rPr lang="ru-RU" dirty="0"/>
              <a:t> </a:t>
            </a:r>
            <a:r>
              <a:rPr lang="ru-RU" dirty="0" err="1"/>
              <a:t>Великобританії</a:t>
            </a:r>
            <a:r>
              <a:rPr lang="ru-RU" dirty="0"/>
              <a:t> </a:t>
            </a:r>
            <a:r>
              <a:rPr lang="ru-RU" dirty="0" err="1"/>
              <a:t>надсилають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регулярні</a:t>
            </a:r>
            <a:r>
              <a:rPr lang="ru-RU" dirty="0"/>
              <a:t> </a:t>
            </a:r>
            <a:r>
              <a:rPr lang="ru-RU" dirty="0" err="1"/>
              <a:t>звіти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5943600" cy="334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4874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712968" cy="34290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королева не </a:t>
            </a:r>
            <a:r>
              <a:rPr lang="ru-RU" dirty="0" err="1"/>
              <a:t>втручається</a:t>
            </a:r>
            <a:r>
              <a:rPr lang="ru-RU" dirty="0"/>
              <a:t> в </a:t>
            </a:r>
            <a:r>
              <a:rPr lang="ru-RU" dirty="0" err="1"/>
              <a:t>політику</a:t>
            </a:r>
            <a:r>
              <a:rPr lang="ru-RU" dirty="0"/>
              <a:t>, але через те,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довге</a:t>
            </a:r>
            <a:r>
              <a:rPr lang="ru-RU" dirty="0"/>
              <a:t> </a:t>
            </a:r>
            <a:r>
              <a:rPr lang="ru-RU" dirty="0" err="1"/>
              <a:t>правління</a:t>
            </a:r>
            <a:r>
              <a:rPr lang="ru-RU" dirty="0"/>
              <a:t> вона мала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з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прем'єрами</a:t>
            </a:r>
            <a:r>
              <a:rPr lang="ru-RU" dirty="0"/>
              <a:t> та </a:t>
            </a:r>
            <a:r>
              <a:rPr lang="ru-RU" dirty="0" err="1"/>
              <a:t>лідерами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до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порад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ставляться</a:t>
            </a:r>
            <a:r>
              <a:rPr lang="ru-RU" dirty="0"/>
              <a:t> </a:t>
            </a:r>
            <a:r>
              <a:rPr lang="ru-RU" dirty="0" err="1"/>
              <a:t>уважно</a:t>
            </a:r>
            <a:r>
              <a:rPr lang="ru-RU" dirty="0"/>
              <a:t>. У </a:t>
            </a:r>
            <a:r>
              <a:rPr lang="ru-RU" dirty="0" err="1"/>
              <a:t>своїх</a:t>
            </a:r>
            <a:r>
              <a:rPr lang="ru-RU" dirty="0"/>
              <a:t> мемуарах Маргарет </a:t>
            </a:r>
            <a:r>
              <a:rPr lang="ru-RU" dirty="0" err="1"/>
              <a:t>Тетчер</a:t>
            </a:r>
            <a:r>
              <a:rPr lang="ru-RU" dirty="0"/>
              <a:t> писала про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щотижневі</a:t>
            </a:r>
            <a:r>
              <a:rPr lang="ru-RU" dirty="0"/>
              <a:t> </a:t>
            </a:r>
            <a:r>
              <a:rPr lang="ru-RU" dirty="0" err="1"/>
              <a:t>зустрічі</a:t>
            </a:r>
            <a:r>
              <a:rPr lang="ru-RU" dirty="0"/>
              <a:t> з королевою </a:t>
            </a:r>
            <a:r>
              <a:rPr lang="ru-RU" dirty="0" err="1"/>
              <a:t>Єлизаветою</a:t>
            </a:r>
            <a:r>
              <a:rPr lang="ru-RU" dirty="0"/>
              <a:t>: «</a:t>
            </a:r>
            <a:r>
              <a:rPr lang="ru-RU" dirty="0" err="1"/>
              <a:t>Кожен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думає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вони [</a:t>
            </a:r>
            <a:r>
              <a:rPr lang="ru-RU" dirty="0" err="1"/>
              <a:t>зустрічі</a:t>
            </a:r>
            <a:r>
              <a:rPr lang="ru-RU" dirty="0"/>
              <a:t>] — проста </a:t>
            </a:r>
            <a:r>
              <a:rPr lang="ru-RU" dirty="0" err="1"/>
              <a:t>формальність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умовність</a:t>
            </a:r>
            <a:r>
              <a:rPr lang="ru-RU" dirty="0"/>
              <a:t>, </a:t>
            </a:r>
            <a:r>
              <a:rPr lang="ru-RU" dirty="0" err="1"/>
              <a:t>глибоко</a:t>
            </a:r>
            <a:r>
              <a:rPr lang="ru-RU" dirty="0"/>
              <a:t> </a:t>
            </a:r>
            <a:r>
              <a:rPr lang="ru-RU" dirty="0" err="1"/>
              <a:t>помиляється</a:t>
            </a:r>
            <a:r>
              <a:rPr lang="ru-RU" dirty="0"/>
              <a:t>. </a:t>
            </a:r>
            <a:r>
              <a:rPr lang="ru-RU" dirty="0" err="1"/>
              <a:t>Насправді</a:t>
            </a:r>
            <a:r>
              <a:rPr lang="ru-RU" dirty="0"/>
              <a:t> вони </a:t>
            </a:r>
            <a:r>
              <a:rPr lang="ru-RU" dirty="0" err="1"/>
              <a:t>проходять</a:t>
            </a:r>
            <a:r>
              <a:rPr lang="ru-RU" dirty="0"/>
              <a:t> в </a:t>
            </a:r>
            <a:r>
              <a:rPr lang="ru-RU" dirty="0" err="1"/>
              <a:t>спокійній</a:t>
            </a:r>
            <a:r>
              <a:rPr lang="ru-RU" dirty="0"/>
              <a:t> </a:t>
            </a:r>
            <a:r>
              <a:rPr lang="ru-RU" dirty="0" err="1"/>
              <a:t>діловій</a:t>
            </a:r>
            <a:r>
              <a:rPr lang="ru-RU" dirty="0"/>
              <a:t> </a:t>
            </a:r>
            <a:r>
              <a:rPr lang="ru-RU" dirty="0" err="1"/>
              <a:t>атмосфері</a:t>
            </a:r>
            <a:r>
              <a:rPr lang="ru-RU" dirty="0"/>
              <a:t>,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Величність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демонструє</a:t>
            </a:r>
            <a:r>
              <a:rPr lang="ru-RU" dirty="0"/>
              <a:t> свою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охоплювати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коло проблем і </a:t>
            </a:r>
            <a:r>
              <a:rPr lang="ru-RU" dirty="0" err="1"/>
              <a:t>свій</a:t>
            </a:r>
            <a:r>
              <a:rPr lang="ru-RU" dirty="0"/>
              <a:t> великий </a:t>
            </a:r>
            <a:r>
              <a:rPr lang="ru-RU" dirty="0" err="1"/>
              <a:t>досвід</a:t>
            </a:r>
            <a:r>
              <a:rPr lang="ru-RU" dirty="0"/>
              <a:t>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64904"/>
            <a:ext cx="51954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0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4483224" cy="5603453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Єлизавета</a:t>
            </a:r>
            <a:r>
              <a:rPr lang="ru-RU" dirty="0"/>
              <a:t> II править </a:t>
            </a:r>
            <a:r>
              <a:rPr lang="ru-RU" dirty="0" err="1"/>
              <a:t>також</a:t>
            </a:r>
            <a:r>
              <a:rPr lang="ru-RU" dirty="0"/>
              <a:t> </a:t>
            </a:r>
            <a:r>
              <a:rPr lang="ru-RU" dirty="0" err="1"/>
              <a:t>Британськими</a:t>
            </a:r>
            <a:r>
              <a:rPr lang="ru-RU" dirty="0"/>
              <a:t> </a:t>
            </a:r>
            <a:r>
              <a:rPr lang="ru-RU" dirty="0" err="1"/>
              <a:t>заморськими</a:t>
            </a:r>
            <a:r>
              <a:rPr lang="ru-RU" dirty="0"/>
              <a:t> </a:t>
            </a:r>
            <a:r>
              <a:rPr lang="ru-RU" dirty="0" err="1"/>
              <a:t>територіями</a:t>
            </a:r>
            <a:r>
              <a:rPr lang="ru-RU" dirty="0"/>
              <a:t>, але не як </a:t>
            </a:r>
            <a:r>
              <a:rPr lang="ru-RU" dirty="0" err="1"/>
              <a:t>їх</a:t>
            </a:r>
            <a:r>
              <a:rPr lang="ru-RU" dirty="0"/>
              <a:t> королева, а </a:t>
            </a:r>
            <a:r>
              <a:rPr lang="ru-RU" dirty="0" smtClean="0"/>
              <a:t>як королева</a:t>
            </a:r>
            <a:r>
              <a:rPr lang="ru-RU" dirty="0"/>
              <a:t> </a:t>
            </a:r>
            <a:r>
              <a:rPr lang="ru-RU" dirty="0" err="1"/>
              <a:t>Сполученого</a:t>
            </a:r>
            <a:r>
              <a:rPr lang="ru-RU" dirty="0"/>
              <a:t> </a:t>
            </a:r>
            <a:r>
              <a:rPr lang="ru-RU" dirty="0" err="1"/>
              <a:t>Королівства</a:t>
            </a:r>
            <a:r>
              <a:rPr lang="ru-RU" dirty="0"/>
              <a:t>.</a:t>
            </a:r>
          </a:p>
          <a:p>
            <a:r>
              <a:rPr lang="ru-RU" dirty="0"/>
              <a:t>Вона </a:t>
            </a:r>
            <a:r>
              <a:rPr lang="ru-RU" dirty="0" err="1"/>
              <a:t>також</a:t>
            </a:r>
            <a:r>
              <a:rPr lang="ru-RU" dirty="0"/>
              <a:t>: Голова </a:t>
            </a:r>
            <a:r>
              <a:rPr lang="ru-RU" dirty="0" err="1"/>
              <a:t>Співдружності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, </a:t>
            </a:r>
            <a:r>
              <a:rPr lang="ru-RU" dirty="0" err="1"/>
              <a:t>Верховний</a:t>
            </a:r>
            <a:r>
              <a:rPr lang="ru-RU" dirty="0"/>
              <a:t> </a:t>
            </a:r>
            <a:r>
              <a:rPr lang="ru-RU" dirty="0" err="1"/>
              <a:t>Головнокомандувач</a:t>
            </a:r>
            <a:r>
              <a:rPr lang="ru-RU" dirty="0"/>
              <a:t> </a:t>
            </a:r>
            <a:r>
              <a:rPr lang="ru-RU" dirty="0" err="1"/>
              <a:t>Збройних</a:t>
            </a:r>
            <a:r>
              <a:rPr lang="ru-RU" dirty="0"/>
              <a:t> Сил, Лорд Острова Мен, </a:t>
            </a:r>
            <a:r>
              <a:rPr lang="ru-RU" dirty="0" err="1"/>
              <a:t>Верховний</a:t>
            </a:r>
            <a:r>
              <a:rPr lang="ru-RU" dirty="0"/>
              <a:t> управитель Церкви </a:t>
            </a:r>
            <a:r>
              <a:rPr lang="ru-RU" dirty="0" err="1"/>
              <a:t>Англії</a:t>
            </a:r>
            <a:r>
              <a:rPr lang="ru-RU" dirty="0"/>
              <a:t>, </a:t>
            </a:r>
            <a:r>
              <a:rPr lang="ru-RU" dirty="0" err="1"/>
              <a:t>Захисниця</a:t>
            </a:r>
            <a:r>
              <a:rPr lang="ru-RU" dirty="0"/>
              <a:t> </a:t>
            </a:r>
            <a:r>
              <a:rPr lang="ru-RU" dirty="0" err="1"/>
              <a:t>віри</a:t>
            </a:r>
            <a:r>
              <a:rPr lang="ru-RU" dirty="0"/>
              <a:t>, Герцог </a:t>
            </a:r>
            <a:r>
              <a:rPr lang="ru-RU" dirty="0" err="1"/>
              <a:t>Нормандії</a:t>
            </a:r>
            <a:r>
              <a:rPr lang="ru-RU" dirty="0"/>
              <a:t>.</a:t>
            </a:r>
          </a:p>
          <a:p>
            <a:r>
              <a:rPr lang="ru-RU" dirty="0"/>
              <a:t>Формально </a:t>
            </a:r>
            <a:r>
              <a:rPr lang="ru-RU" dirty="0" err="1"/>
              <a:t>Єлизавета</a:t>
            </a:r>
            <a:r>
              <a:rPr lang="ru-RU" dirty="0"/>
              <a:t> ІІ — </a:t>
            </a:r>
            <a:r>
              <a:rPr lang="ru-RU" dirty="0" err="1"/>
              <a:t>наймогутніший</a:t>
            </a:r>
            <a:r>
              <a:rPr lang="ru-RU" dirty="0"/>
              <a:t> монарх 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2"/>
            <a:ext cx="364804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2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Народження та ранні роки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4699248" cy="4739357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Єлизавета</a:t>
            </a:r>
            <a:r>
              <a:rPr lang="ru-RU" dirty="0"/>
              <a:t> </a:t>
            </a:r>
            <a:r>
              <a:rPr lang="ru-RU" dirty="0" err="1"/>
              <a:t>народилася</a:t>
            </a:r>
            <a:r>
              <a:rPr lang="ru-RU" dirty="0"/>
              <a:t> на </a:t>
            </a:r>
            <a:r>
              <a:rPr lang="ru-RU" dirty="0" err="1"/>
              <a:t>Бретон-Стріт</a:t>
            </a:r>
            <a:r>
              <a:rPr lang="ru-RU" dirty="0"/>
              <a:t>, 17 у </a:t>
            </a:r>
            <a:r>
              <a:rPr lang="ru-RU" dirty="0" err="1"/>
              <a:t>Лондоні</a:t>
            </a:r>
            <a:r>
              <a:rPr lang="ru-RU" dirty="0"/>
              <a:t>, 21 </a:t>
            </a:r>
            <a:r>
              <a:rPr lang="ru-RU" dirty="0" err="1"/>
              <a:t>квітня</a:t>
            </a:r>
            <a:r>
              <a:rPr lang="ru-RU" dirty="0"/>
              <a:t> </a:t>
            </a:r>
            <a:r>
              <a:rPr lang="ru-RU" dirty="0" smtClean="0"/>
              <a:t>1926</a:t>
            </a:r>
            <a:r>
              <a:rPr lang="ru-RU" dirty="0"/>
              <a:t> року, у </a:t>
            </a:r>
            <a:r>
              <a:rPr lang="ru-RU" dirty="0" err="1"/>
              <a:t>родині</a:t>
            </a:r>
            <a:r>
              <a:rPr lang="ru-RU" dirty="0"/>
              <a:t> принца </a:t>
            </a:r>
            <a:r>
              <a:rPr lang="ru-RU" dirty="0" smtClean="0"/>
              <a:t>Альберта, </a:t>
            </a:r>
            <a:r>
              <a:rPr lang="ru-RU" dirty="0"/>
              <a:t>герцога </a:t>
            </a:r>
            <a:r>
              <a:rPr lang="ru-RU" dirty="0" err="1"/>
              <a:t>Йоркського</a:t>
            </a:r>
            <a:r>
              <a:rPr lang="ru-RU" dirty="0"/>
              <a:t> 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дружини</a:t>
            </a:r>
            <a:r>
              <a:rPr lang="ru-RU" dirty="0"/>
              <a:t> </a:t>
            </a:r>
            <a:r>
              <a:rPr lang="ru-RU" dirty="0" err="1"/>
              <a:t>герцогині</a:t>
            </a:r>
            <a:r>
              <a:rPr lang="ru-RU" dirty="0"/>
              <a:t> </a:t>
            </a:r>
            <a:r>
              <a:rPr lang="ru-RU" dirty="0" err="1"/>
              <a:t>Йоркської</a:t>
            </a:r>
            <a:r>
              <a:rPr lang="ru-RU" dirty="0"/>
              <a:t> (</a:t>
            </a:r>
            <a:r>
              <a:rPr lang="ru-RU" dirty="0" err="1"/>
              <a:t>Елізабет</a:t>
            </a:r>
            <a:r>
              <a:rPr lang="ru-RU" dirty="0"/>
              <a:t> </a:t>
            </a:r>
            <a:r>
              <a:rPr lang="ru-RU" dirty="0" err="1"/>
              <a:t>Боуз-Лайон</a:t>
            </a:r>
            <a:r>
              <a:rPr lang="ru-RU" dirty="0"/>
              <a:t>, </a:t>
            </a:r>
            <a:r>
              <a:rPr lang="ru-RU" dirty="0" err="1"/>
              <a:t>майбутньої</a:t>
            </a:r>
            <a:r>
              <a:rPr lang="ru-RU" dirty="0"/>
              <a:t> </a:t>
            </a:r>
            <a:r>
              <a:rPr lang="ru-RU" dirty="0" err="1"/>
              <a:t>королеви-матері</a:t>
            </a:r>
            <a:r>
              <a:rPr lang="ru-RU" dirty="0"/>
              <a:t>). </a:t>
            </a:r>
            <a:r>
              <a:rPr lang="ru-RU" dirty="0" err="1"/>
              <a:t>Її</a:t>
            </a:r>
            <a:r>
              <a:rPr lang="ru-RU" dirty="0"/>
              <a:t> </a:t>
            </a:r>
            <a:r>
              <a:rPr lang="ru-RU" dirty="0" err="1"/>
              <a:t>хрещення</a:t>
            </a:r>
            <a:r>
              <a:rPr lang="ru-RU" dirty="0"/>
              <a:t> в </a:t>
            </a:r>
            <a:r>
              <a:rPr lang="ru-RU" dirty="0" err="1"/>
              <a:t>Музичній</a:t>
            </a:r>
            <a:r>
              <a:rPr lang="ru-RU" dirty="0"/>
              <a:t> </a:t>
            </a:r>
            <a:r>
              <a:rPr lang="ru-RU" dirty="0" err="1"/>
              <a:t>кімнаті</a:t>
            </a:r>
            <a:r>
              <a:rPr lang="ru-RU" dirty="0"/>
              <a:t> </a:t>
            </a:r>
            <a:r>
              <a:rPr lang="ru-RU" dirty="0" err="1"/>
              <a:t>Букінгемського</a:t>
            </a:r>
            <a:r>
              <a:rPr lang="ru-RU" dirty="0"/>
              <a:t> палацу </a:t>
            </a:r>
            <a:r>
              <a:rPr lang="ru-RU" dirty="0" err="1"/>
              <a:t>провів</a:t>
            </a:r>
            <a:r>
              <a:rPr lang="ru-RU" dirty="0"/>
              <a:t> </a:t>
            </a:r>
            <a:r>
              <a:rPr lang="ru-RU" dirty="0" err="1"/>
              <a:t>Космо</a:t>
            </a:r>
            <a:r>
              <a:rPr lang="ru-RU" dirty="0"/>
              <a:t> </a:t>
            </a:r>
            <a:r>
              <a:rPr lang="ru-RU" dirty="0" err="1"/>
              <a:t>Ленг</a:t>
            </a:r>
            <a:r>
              <a:rPr lang="ru-RU" dirty="0"/>
              <a:t>, </a:t>
            </a:r>
            <a:r>
              <a:rPr lang="ru-RU" dirty="0" err="1" smtClean="0"/>
              <a:t>архієпископ</a:t>
            </a:r>
            <a:r>
              <a:rPr lang="ru-RU" dirty="0" smtClean="0"/>
              <a:t> </a:t>
            </a:r>
            <a:r>
              <a:rPr lang="ru-RU" dirty="0" err="1" smtClean="0"/>
              <a:t>Йоркський</a:t>
            </a:r>
            <a:r>
              <a:rPr lang="ru-RU" dirty="0"/>
              <a:t> 29 </a:t>
            </a:r>
            <a:r>
              <a:rPr lang="ru-RU" dirty="0" err="1"/>
              <a:t>травня</a:t>
            </a:r>
            <a:r>
              <a:rPr lang="ru-RU" dirty="0"/>
              <a:t> того ж року. </a:t>
            </a:r>
            <a:r>
              <a:rPr lang="ru-RU" dirty="0" err="1"/>
              <a:t>Хрещеними</a:t>
            </a:r>
            <a:r>
              <a:rPr lang="ru-RU" dirty="0"/>
              <a:t> батьками </a:t>
            </a:r>
            <a:r>
              <a:rPr lang="ru-RU" dirty="0" err="1"/>
              <a:t>принцеси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: Георг </a:t>
            </a:r>
            <a:r>
              <a:rPr lang="en-US" dirty="0"/>
              <a:t>V, </a:t>
            </a:r>
            <a:r>
              <a:rPr lang="ru-RU" dirty="0"/>
              <a:t>королева </a:t>
            </a:r>
            <a:r>
              <a:rPr lang="ru-RU" dirty="0" err="1"/>
              <a:t>Мері</a:t>
            </a:r>
            <a:r>
              <a:rPr lang="ru-RU" dirty="0"/>
              <a:t>, </a:t>
            </a:r>
            <a:r>
              <a:rPr lang="ru-RU" dirty="0" err="1"/>
              <a:t>принцеса</a:t>
            </a:r>
            <a:r>
              <a:rPr lang="ru-RU" dirty="0"/>
              <a:t> </a:t>
            </a:r>
            <a:r>
              <a:rPr lang="ru-RU" dirty="0" err="1"/>
              <a:t>Мері</a:t>
            </a:r>
            <a:r>
              <a:rPr lang="ru-RU" dirty="0"/>
              <a:t>, граф </a:t>
            </a:r>
            <a:r>
              <a:rPr lang="ru-RU" dirty="0" err="1"/>
              <a:t>Стратморський</a:t>
            </a:r>
            <a:r>
              <a:rPr lang="ru-RU" dirty="0"/>
              <a:t>, герцог </a:t>
            </a:r>
            <a:r>
              <a:rPr lang="ru-RU" dirty="0" err="1"/>
              <a:t>Конноутський</a:t>
            </a:r>
            <a:r>
              <a:rPr lang="ru-RU" dirty="0"/>
              <a:t> та </a:t>
            </a:r>
            <a:r>
              <a:rPr lang="ru-RU" dirty="0" err="1"/>
              <a:t>леді</a:t>
            </a:r>
            <a:r>
              <a:rPr lang="ru-RU" dirty="0"/>
              <a:t> </a:t>
            </a:r>
            <a:r>
              <a:rPr lang="ru-RU" dirty="0" err="1"/>
              <a:t>Елфінстоун</a:t>
            </a:r>
            <a:r>
              <a:rPr lang="ru-RU" dirty="0"/>
              <a:t>.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імена</a:t>
            </a:r>
            <a:r>
              <a:rPr lang="ru-RU" dirty="0"/>
              <a:t> вона </a:t>
            </a:r>
            <a:r>
              <a:rPr lang="ru-RU" dirty="0" err="1"/>
              <a:t>отримала</a:t>
            </a:r>
            <a:r>
              <a:rPr lang="ru-RU" dirty="0"/>
              <a:t> на честь </a:t>
            </a:r>
            <a:r>
              <a:rPr lang="ru-RU" dirty="0" err="1"/>
              <a:t>матері</a:t>
            </a:r>
            <a:r>
              <a:rPr lang="ru-RU" dirty="0"/>
              <a:t>, </a:t>
            </a:r>
            <a:r>
              <a:rPr lang="ru-RU" dirty="0" err="1" smtClean="0"/>
              <a:t>королеви</a:t>
            </a:r>
            <a:r>
              <a:rPr lang="ru-RU" dirty="0" smtClean="0"/>
              <a:t> </a:t>
            </a:r>
            <a:r>
              <a:rPr lang="ru-RU" dirty="0" err="1" smtClean="0"/>
              <a:t>Олесандри</a:t>
            </a:r>
            <a:r>
              <a:rPr lang="ru-RU" dirty="0"/>
              <a:t> —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прабабусі</a:t>
            </a:r>
            <a:r>
              <a:rPr lang="ru-RU" dirty="0"/>
              <a:t> по </a:t>
            </a:r>
            <a:r>
              <a:rPr lang="ru-RU" dirty="0" err="1"/>
              <a:t>батьківській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та </a:t>
            </a:r>
            <a:r>
              <a:rPr lang="ru-RU" dirty="0" err="1"/>
              <a:t>королеви</a:t>
            </a:r>
            <a:r>
              <a:rPr lang="ru-RU" dirty="0"/>
              <a:t> </a:t>
            </a:r>
            <a:r>
              <a:rPr lang="ru-RU" dirty="0" err="1"/>
              <a:t>Мері</a:t>
            </a:r>
            <a:r>
              <a:rPr lang="ru-RU" dirty="0"/>
              <a:t> — </a:t>
            </a:r>
            <a:r>
              <a:rPr lang="ru-RU" dirty="0" err="1"/>
              <a:t>бабусі</a:t>
            </a:r>
            <a:r>
              <a:rPr lang="ru-RU" dirty="0"/>
              <a:t>. У </a:t>
            </a:r>
            <a:r>
              <a:rPr lang="ru-RU" dirty="0" err="1"/>
              <a:t>родині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називали</a:t>
            </a:r>
            <a:r>
              <a:rPr lang="ru-RU" dirty="0"/>
              <a:t> </a:t>
            </a:r>
            <a:r>
              <a:rPr lang="ru-RU" dirty="0" err="1"/>
              <a:t>пестливим</a:t>
            </a:r>
            <a:r>
              <a:rPr lang="ru-RU" dirty="0"/>
              <a:t> </a:t>
            </a:r>
            <a:r>
              <a:rPr lang="ru-RU" dirty="0" err="1"/>
              <a:t>ім'ям</a:t>
            </a:r>
            <a:r>
              <a:rPr lang="ru-RU" dirty="0"/>
              <a:t> «</a:t>
            </a:r>
            <a:r>
              <a:rPr lang="ru-RU" dirty="0" err="1"/>
              <a:t>Лілібет</a:t>
            </a:r>
            <a:r>
              <a:rPr lang="ru-RU" dirty="0"/>
              <a:t>» (</a:t>
            </a:r>
            <a:r>
              <a:rPr lang="en-US" dirty="0" err="1"/>
              <a:t>Lilibet</a:t>
            </a:r>
            <a:r>
              <a:rPr lang="en-US" dirty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96752"/>
            <a:ext cx="3742534" cy="499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2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4608512" cy="596349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Як </a:t>
            </a:r>
            <a:r>
              <a:rPr lang="ru-RU" dirty="0" err="1"/>
              <a:t>онука</a:t>
            </a:r>
            <a:r>
              <a:rPr lang="ru-RU" dirty="0"/>
              <a:t> короля по </a:t>
            </a:r>
            <a:r>
              <a:rPr lang="ru-RU" dirty="0" err="1"/>
              <a:t>чоловічій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вона </a:t>
            </a:r>
            <a:r>
              <a:rPr lang="ru-RU" dirty="0" err="1"/>
              <a:t>отримала</a:t>
            </a:r>
            <a:r>
              <a:rPr lang="ru-RU" dirty="0"/>
              <a:t> титул </a:t>
            </a:r>
            <a:r>
              <a:rPr lang="ru-RU" dirty="0" err="1"/>
              <a:t>британської</a:t>
            </a:r>
            <a:r>
              <a:rPr lang="ru-RU" dirty="0"/>
              <a:t> </a:t>
            </a:r>
            <a:r>
              <a:rPr lang="ru-RU" dirty="0" err="1"/>
              <a:t>принцеси</a:t>
            </a:r>
            <a:r>
              <a:rPr lang="ru-RU" dirty="0"/>
              <a:t> та </a:t>
            </a:r>
            <a:r>
              <a:rPr lang="ru-RU" dirty="0" err="1"/>
              <a:t>називалась</a:t>
            </a:r>
            <a:r>
              <a:rPr lang="ru-RU" dirty="0"/>
              <a:t> —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Королівська</a:t>
            </a:r>
            <a:r>
              <a:rPr lang="ru-RU" dirty="0"/>
              <a:t> </a:t>
            </a:r>
            <a:r>
              <a:rPr lang="ru-RU" dirty="0" err="1"/>
              <a:t>Високість</a:t>
            </a:r>
            <a:r>
              <a:rPr lang="ru-RU" dirty="0"/>
              <a:t> </a:t>
            </a:r>
            <a:r>
              <a:rPr lang="ru-RU" dirty="0" err="1"/>
              <a:t>принцеса</a:t>
            </a:r>
            <a:r>
              <a:rPr lang="ru-RU" dirty="0"/>
              <a:t> </a:t>
            </a:r>
            <a:r>
              <a:rPr lang="ru-RU" dirty="0" err="1"/>
              <a:t>Елізабет</a:t>
            </a:r>
            <a:r>
              <a:rPr lang="ru-RU" dirty="0"/>
              <a:t> </a:t>
            </a:r>
            <a:r>
              <a:rPr lang="ru-RU" dirty="0" err="1"/>
              <a:t>Йоркська</a:t>
            </a:r>
            <a:r>
              <a:rPr lang="ru-RU" dirty="0"/>
              <a:t>. На момент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 вона </a:t>
            </a:r>
            <a:r>
              <a:rPr lang="ru-RU" dirty="0" err="1"/>
              <a:t>займала</a:t>
            </a:r>
            <a:r>
              <a:rPr lang="ru-RU" dirty="0"/>
              <a:t> </a:t>
            </a:r>
            <a:r>
              <a:rPr lang="ru-RU" dirty="0" err="1"/>
              <a:t>третє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порядку </a:t>
            </a:r>
            <a:r>
              <a:rPr lang="ru-RU" dirty="0" err="1"/>
              <a:t>престолонаслідування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дядька </a:t>
            </a:r>
            <a:r>
              <a:rPr lang="ru-RU" dirty="0" err="1"/>
              <a:t>Едуарда</a:t>
            </a:r>
            <a:r>
              <a:rPr lang="ru-RU" dirty="0"/>
              <a:t>, принца </a:t>
            </a:r>
            <a:r>
              <a:rPr lang="ru-RU" dirty="0" err="1"/>
              <a:t>Уельського</a:t>
            </a:r>
            <a:r>
              <a:rPr lang="ru-RU" dirty="0"/>
              <a:t> та батька — герцога </a:t>
            </a:r>
            <a:r>
              <a:rPr lang="ru-RU" dirty="0" err="1"/>
              <a:t>Йоркського</a:t>
            </a:r>
            <a:r>
              <a:rPr lang="ru-RU" dirty="0"/>
              <a:t>, </a:t>
            </a:r>
            <a:r>
              <a:rPr lang="ru-RU" dirty="0" err="1"/>
              <a:t>молодшого</a:t>
            </a:r>
            <a:r>
              <a:rPr lang="ru-RU" dirty="0"/>
              <a:t> брата принца </a:t>
            </a:r>
            <a:r>
              <a:rPr lang="ru-RU" dirty="0" err="1"/>
              <a:t>Уельського</a:t>
            </a:r>
            <a:r>
              <a:rPr lang="ru-RU" dirty="0"/>
              <a:t>. На той час </a:t>
            </a:r>
            <a:r>
              <a:rPr lang="ru-RU" dirty="0" err="1"/>
              <a:t>ніхто</a:t>
            </a:r>
            <a:r>
              <a:rPr lang="ru-RU" dirty="0"/>
              <a:t> не </a:t>
            </a:r>
            <a:r>
              <a:rPr lang="ru-RU" dirty="0" err="1"/>
              <a:t>вважав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майбутньою</a:t>
            </a:r>
            <a:r>
              <a:rPr lang="ru-RU" dirty="0"/>
              <a:t> королевою.</a:t>
            </a:r>
          </a:p>
          <a:p>
            <a:r>
              <a:rPr lang="ru-RU" dirty="0"/>
              <a:t>Вона росла, будучи </a:t>
            </a:r>
            <a:r>
              <a:rPr lang="ru-RU" dirty="0" err="1"/>
              <a:t>оточеною</a:t>
            </a:r>
            <a:r>
              <a:rPr lang="ru-RU" dirty="0"/>
              <a:t> </a:t>
            </a:r>
            <a:r>
              <a:rPr lang="ru-RU" dirty="0" err="1"/>
              <a:t>любов'ю</a:t>
            </a:r>
            <a:r>
              <a:rPr lang="ru-RU" dirty="0"/>
              <a:t> та </a:t>
            </a:r>
            <a:r>
              <a:rPr lang="ru-RU" dirty="0" err="1"/>
              <a:t>піклуванням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рідних</a:t>
            </a:r>
            <a:r>
              <a:rPr lang="ru-RU" dirty="0"/>
              <a:t>. </a:t>
            </a:r>
            <a:r>
              <a:rPr lang="ru-RU" dirty="0" err="1"/>
              <a:t>Майбутня</a:t>
            </a:r>
            <a:r>
              <a:rPr lang="ru-RU" dirty="0"/>
              <a:t> королева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домашню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, в основному з </a:t>
            </a:r>
            <a:r>
              <a:rPr lang="ru-RU" dirty="0" err="1"/>
              <a:t>гуманітарним</a:t>
            </a:r>
            <a:r>
              <a:rPr lang="ru-RU" dirty="0"/>
              <a:t> </a:t>
            </a:r>
            <a:r>
              <a:rPr lang="ru-RU" dirty="0" err="1"/>
              <a:t>нахилом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гувернанткою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Меріон</a:t>
            </a:r>
            <a:r>
              <a:rPr lang="ru-RU" dirty="0"/>
              <a:t> </a:t>
            </a:r>
            <a:r>
              <a:rPr lang="ru-RU" dirty="0" err="1"/>
              <a:t>Кроуфорд</a:t>
            </a:r>
            <a:r>
              <a:rPr lang="ru-RU" dirty="0"/>
              <a:t>, </a:t>
            </a:r>
            <a:r>
              <a:rPr lang="ru-RU" dirty="0" err="1"/>
              <a:t>відома</a:t>
            </a:r>
            <a:r>
              <a:rPr lang="ru-RU" dirty="0"/>
              <a:t> як «</a:t>
            </a:r>
            <a:r>
              <a:rPr lang="en-US" i="1" dirty="0" err="1"/>
              <a:t>Crawfie</a:t>
            </a:r>
            <a:r>
              <a:rPr lang="en-US" dirty="0"/>
              <a:t>». </a:t>
            </a:r>
            <a:r>
              <a:rPr lang="ru-RU" dirty="0"/>
              <a:t>Вона </a:t>
            </a:r>
            <a:r>
              <a:rPr lang="ru-RU" dirty="0" err="1"/>
              <a:t>вивчала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С. Г. К. </a:t>
            </a:r>
            <a:r>
              <a:rPr lang="ru-RU" dirty="0" err="1"/>
              <a:t>Мертена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 smtClean="0"/>
              <a:t>Ітона</a:t>
            </a:r>
            <a:r>
              <a:rPr lang="ru-RU" dirty="0"/>
              <a:t> та </a:t>
            </a:r>
            <a:r>
              <a:rPr lang="ru-RU" dirty="0" err="1"/>
              <a:t>вивчала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особливо </a:t>
            </a:r>
            <a:r>
              <a:rPr lang="ru-RU" dirty="0" err="1"/>
              <a:t>французьку</a:t>
            </a:r>
            <a:r>
              <a:rPr lang="ru-RU" dirty="0"/>
              <a:t>. </a:t>
            </a:r>
            <a:r>
              <a:rPr lang="ru-RU" dirty="0" err="1"/>
              <a:t>Релігійне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проводив </a:t>
            </a:r>
            <a:r>
              <a:rPr lang="ru-RU" dirty="0" err="1"/>
              <a:t>архієпископ</a:t>
            </a:r>
            <a:r>
              <a:rPr lang="ru-RU" dirty="0"/>
              <a:t> </a:t>
            </a:r>
            <a:r>
              <a:rPr lang="ru-RU" dirty="0" err="1"/>
              <a:t>Кентерберійський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45" y="836712"/>
            <a:ext cx="3887366" cy="340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614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Спадкоємиця</a:t>
            </a:r>
            <a:r>
              <a:rPr lang="ru-RU" dirty="0"/>
              <a:t> престолу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Король</a:t>
            </a:r>
            <a:r>
              <a:rPr lang="ru-RU" dirty="0"/>
              <a:t> </a:t>
            </a:r>
            <a:r>
              <a:rPr lang="ru-RU" dirty="0" err="1"/>
              <a:t>Едуард</a:t>
            </a:r>
            <a:r>
              <a:rPr lang="ru-RU" dirty="0"/>
              <a:t> </a:t>
            </a:r>
            <a:r>
              <a:rPr lang="en-US" dirty="0"/>
              <a:t>VIII </a:t>
            </a:r>
            <a:r>
              <a:rPr lang="ru-RU" dirty="0" err="1"/>
              <a:t>зрікся</a:t>
            </a:r>
            <a:r>
              <a:rPr lang="ru-RU" dirty="0"/>
              <a:t> престолу і королем став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узяв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 Георга </a:t>
            </a:r>
            <a:r>
              <a:rPr lang="en-US" dirty="0"/>
              <a:t>VI. </a:t>
            </a:r>
            <a:r>
              <a:rPr lang="ru-RU" dirty="0"/>
              <a:t>Таким чином </a:t>
            </a:r>
            <a:r>
              <a:rPr lang="ru-RU" dirty="0" err="1"/>
              <a:t>принцеса</a:t>
            </a:r>
            <a:r>
              <a:rPr lang="ru-RU" dirty="0"/>
              <a:t> </a:t>
            </a:r>
            <a:r>
              <a:rPr lang="ru-RU" dirty="0" err="1"/>
              <a:t>Єлизавета</a:t>
            </a:r>
            <a:r>
              <a:rPr lang="ru-RU" dirty="0"/>
              <a:t> стала </a:t>
            </a:r>
            <a:r>
              <a:rPr lang="ru-RU" dirty="0" err="1"/>
              <a:t>спадкоємицею</a:t>
            </a:r>
            <a:r>
              <a:rPr lang="ru-RU" dirty="0"/>
              <a:t> за </a:t>
            </a:r>
            <a:r>
              <a:rPr lang="ru-RU" dirty="0" err="1"/>
              <a:t>припущенням</a:t>
            </a:r>
            <a:r>
              <a:rPr lang="ru-RU" dirty="0"/>
              <a:t> (</a:t>
            </a:r>
            <a:r>
              <a:rPr lang="en-US" i="1" dirty="0"/>
              <a:t>Heiress presumptive</a:t>
            </a:r>
            <a:r>
              <a:rPr lang="en-US" dirty="0"/>
              <a:t>). </a:t>
            </a:r>
            <a:r>
              <a:rPr lang="ru-RU" dirty="0"/>
              <a:t>Вона не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титули</a:t>
            </a:r>
            <a:r>
              <a:rPr lang="ru-RU" dirty="0"/>
              <a:t> </a:t>
            </a:r>
            <a:r>
              <a:rPr lang="ru-RU" dirty="0" err="1"/>
              <a:t>герцогині</a:t>
            </a:r>
            <a:r>
              <a:rPr lang="ru-RU" dirty="0"/>
              <a:t> </a:t>
            </a:r>
            <a:r>
              <a:rPr lang="ru-RU" dirty="0" err="1"/>
              <a:t>Корнуельської</a:t>
            </a:r>
            <a:r>
              <a:rPr lang="ru-RU" dirty="0"/>
              <a:t> та </a:t>
            </a:r>
            <a:r>
              <a:rPr lang="ru-RU" dirty="0" err="1"/>
              <a:t>принцеси</a:t>
            </a:r>
            <a:r>
              <a:rPr lang="ru-RU" dirty="0"/>
              <a:t> </a:t>
            </a:r>
            <a:r>
              <a:rPr lang="ru-RU" dirty="0" err="1"/>
              <a:t>Уельської</a:t>
            </a:r>
            <a:r>
              <a:rPr lang="ru-RU" dirty="0"/>
              <a:t> через те, </a:t>
            </a:r>
            <a:r>
              <a:rPr lang="ru-RU" dirty="0" err="1"/>
              <a:t>що</a:t>
            </a:r>
            <a:r>
              <a:rPr lang="ru-RU" dirty="0"/>
              <a:t>, </a:t>
            </a:r>
            <a:r>
              <a:rPr lang="ru-RU" dirty="0" err="1"/>
              <a:t>якби</a:t>
            </a:r>
            <a:r>
              <a:rPr lang="ru-RU" dirty="0"/>
              <a:t> в </a:t>
            </a:r>
            <a:r>
              <a:rPr lang="ru-RU" dirty="0" err="1"/>
              <a:t>королівській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хлопчик, то </a:t>
            </a:r>
            <a:r>
              <a:rPr lang="ru-RU" dirty="0" err="1"/>
              <a:t>він</a:t>
            </a:r>
            <a:r>
              <a:rPr lang="ru-RU" dirty="0"/>
              <a:t> став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попереду</a:t>
            </a:r>
            <a:r>
              <a:rPr lang="ru-RU" dirty="0"/>
              <a:t> </a:t>
            </a:r>
            <a:r>
              <a:rPr lang="ru-RU" dirty="0" err="1"/>
              <a:t>принцеси</a:t>
            </a:r>
            <a:r>
              <a:rPr lang="ru-RU" dirty="0"/>
              <a:t> в </a:t>
            </a:r>
            <a:r>
              <a:rPr lang="ru-RU" dirty="0" err="1"/>
              <a:t>черзі</a:t>
            </a:r>
            <a:r>
              <a:rPr lang="ru-RU" dirty="0"/>
              <a:t> на </a:t>
            </a:r>
            <a:r>
              <a:rPr lang="ru-RU" dirty="0" err="1"/>
              <a:t>наслідування</a:t>
            </a:r>
            <a:r>
              <a:rPr lang="ru-RU" dirty="0"/>
              <a:t> престолу.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5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effectLst/>
              </a:rPr>
              <a:t>Принцеса</a:t>
            </a:r>
            <a:r>
              <a:rPr lang="ru-RU" b="1" dirty="0">
                <a:effectLst/>
              </a:rPr>
              <a:t> та </a:t>
            </a:r>
            <a:r>
              <a:rPr lang="ru-RU" b="1" u="sng" dirty="0">
                <a:effectLst/>
              </a:rPr>
              <a:t>Друга </a:t>
            </a:r>
            <a:r>
              <a:rPr lang="ru-RU" b="1" u="sng" dirty="0" err="1">
                <a:effectLst/>
              </a:rPr>
              <a:t>Світова</a:t>
            </a:r>
            <a:r>
              <a:rPr lang="ru-RU" b="1" u="sng" dirty="0">
                <a:effectLst/>
              </a:rPr>
              <a:t> </a:t>
            </a:r>
            <a:r>
              <a:rPr lang="ru-RU" b="1" u="sng" dirty="0" err="1">
                <a:effectLst/>
              </a:rPr>
              <a:t>Війна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5184576" cy="5805264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smtClean="0"/>
              <a:t>Друга </a:t>
            </a:r>
            <a:r>
              <a:rPr lang="ru-RU" sz="3400" dirty="0" err="1" smtClean="0"/>
              <a:t>Світова</a:t>
            </a:r>
            <a:r>
              <a:rPr lang="ru-RU" sz="3400" dirty="0" smtClean="0"/>
              <a:t> </a:t>
            </a:r>
            <a:r>
              <a:rPr lang="ru-RU" sz="3400" dirty="0" err="1" smtClean="0"/>
              <a:t>Війна</a:t>
            </a:r>
            <a:r>
              <a:rPr lang="ru-RU" sz="3400" dirty="0" smtClean="0"/>
              <a:t> </a:t>
            </a:r>
            <a:r>
              <a:rPr lang="ru-RU" sz="3400" dirty="0" err="1" smtClean="0"/>
              <a:t>почалася</a:t>
            </a:r>
            <a:r>
              <a:rPr lang="ru-RU" sz="3400" dirty="0" smtClean="0"/>
              <a:t>, коли </a:t>
            </a:r>
            <a:r>
              <a:rPr lang="ru-RU" sz="3400" dirty="0" err="1" smtClean="0"/>
              <a:t>принцесі</a:t>
            </a:r>
            <a:r>
              <a:rPr lang="ru-RU" sz="3400" dirty="0" smtClean="0"/>
              <a:t> </a:t>
            </a:r>
            <a:r>
              <a:rPr lang="ru-RU" sz="3400" dirty="0" err="1" smtClean="0"/>
              <a:t>Єлизаветі</a:t>
            </a:r>
            <a:r>
              <a:rPr lang="ru-RU" sz="3400" dirty="0" smtClean="0"/>
              <a:t> </a:t>
            </a:r>
            <a:r>
              <a:rPr lang="ru-RU" sz="3400" dirty="0" err="1" smtClean="0"/>
              <a:t>було</a:t>
            </a:r>
            <a:r>
              <a:rPr lang="ru-RU" sz="3400" dirty="0" smtClean="0"/>
              <a:t> </a:t>
            </a:r>
            <a:r>
              <a:rPr lang="ru-RU" sz="3400" dirty="0" err="1" smtClean="0"/>
              <a:t>тринадцять</a:t>
            </a:r>
            <a:r>
              <a:rPr lang="ru-RU" sz="3400" dirty="0" smtClean="0"/>
              <a:t> </a:t>
            </a:r>
            <a:r>
              <a:rPr lang="ru-RU" sz="3400" dirty="0" err="1" smtClean="0"/>
              <a:t>років</a:t>
            </a:r>
            <a:r>
              <a:rPr lang="ru-RU" sz="3400" dirty="0" smtClean="0"/>
              <a:t>. Вона і </a:t>
            </a:r>
            <a:r>
              <a:rPr lang="ru-RU" sz="3400" dirty="0" err="1" smtClean="0"/>
              <a:t>її</a:t>
            </a:r>
            <a:r>
              <a:rPr lang="ru-RU" sz="3400" dirty="0" smtClean="0"/>
              <a:t> </a:t>
            </a:r>
            <a:r>
              <a:rPr lang="ru-RU" sz="3400" dirty="0" err="1" smtClean="0"/>
              <a:t>молодша</a:t>
            </a:r>
            <a:r>
              <a:rPr lang="ru-RU" sz="3400" dirty="0" smtClean="0"/>
              <a:t> сестра Маргарет </a:t>
            </a:r>
            <a:r>
              <a:rPr lang="ru-RU" sz="3400" dirty="0" err="1" smtClean="0"/>
              <a:t>були</a:t>
            </a:r>
            <a:r>
              <a:rPr lang="ru-RU" sz="3400" dirty="0" smtClean="0"/>
              <a:t> </a:t>
            </a:r>
            <a:r>
              <a:rPr lang="ru-RU" sz="3400" dirty="0" err="1" smtClean="0"/>
              <a:t>евакуйовані</a:t>
            </a:r>
            <a:r>
              <a:rPr lang="ru-RU" sz="3400" dirty="0" smtClean="0"/>
              <a:t> до </a:t>
            </a:r>
            <a:r>
              <a:rPr lang="ru-RU" sz="3400" dirty="0" err="1" smtClean="0"/>
              <a:t>Віндзору</a:t>
            </a:r>
            <a:r>
              <a:rPr lang="ru-RU" sz="3400" dirty="0" smtClean="0"/>
              <a:t>. </a:t>
            </a:r>
            <a:r>
              <a:rPr lang="ru-RU" sz="3400" dirty="0" err="1" smtClean="0"/>
              <a:t>Також</a:t>
            </a:r>
            <a:r>
              <a:rPr lang="ru-RU" sz="3400" dirty="0" smtClean="0"/>
              <a:t> </a:t>
            </a:r>
            <a:r>
              <a:rPr lang="ru-RU" sz="3400" dirty="0" err="1" smtClean="0"/>
              <a:t>розроблялися</a:t>
            </a:r>
            <a:r>
              <a:rPr lang="ru-RU" sz="3400" dirty="0" smtClean="0"/>
              <a:t> </a:t>
            </a:r>
            <a:r>
              <a:rPr lang="ru-RU" sz="3400" dirty="0" err="1" smtClean="0"/>
              <a:t>плани</a:t>
            </a:r>
            <a:r>
              <a:rPr lang="ru-RU" sz="3400" dirty="0" smtClean="0"/>
              <a:t> </a:t>
            </a:r>
            <a:r>
              <a:rPr lang="ru-RU" sz="3400" dirty="0" err="1" smtClean="0"/>
              <a:t>евакуації</a:t>
            </a:r>
            <a:r>
              <a:rPr lang="ru-RU" sz="3400" dirty="0" smtClean="0"/>
              <a:t> </a:t>
            </a:r>
            <a:r>
              <a:rPr lang="ru-RU" sz="3400" dirty="0" err="1" smtClean="0"/>
              <a:t>принцес</a:t>
            </a:r>
            <a:r>
              <a:rPr lang="ru-RU" sz="3400" dirty="0" smtClean="0"/>
              <a:t> до </a:t>
            </a:r>
            <a:r>
              <a:rPr lang="ru-RU" sz="3400" dirty="0" err="1" smtClean="0"/>
              <a:t>Канади</a:t>
            </a:r>
            <a:r>
              <a:rPr lang="ru-RU" sz="3400" dirty="0" smtClean="0"/>
              <a:t>, але, як </a:t>
            </a:r>
            <a:r>
              <a:rPr lang="ru-RU" sz="3400" dirty="0" err="1" smtClean="0"/>
              <a:t>відомо</a:t>
            </a:r>
            <a:r>
              <a:rPr lang="ru-RU" sz="3400" dirty="0" smtClean="0"/>
              <a:t>, </a:t>
            </a:r>
            <a:r>
              <a:rPr lang="ru-RU" sz="3400" dirty="0" err="1" smtClean="0"/>
              <a:t>їхня</a:t>
            </a:r>
            <a:r>
              <a:rPr lang="ru-RU" sz="3400" dirty="0" smtClean="0"/>
              <a:t> </a:t>
            </a:r>
            <a:r>
              <a:rPr lang="ru-RU" sz="3400" dirty="0" err="1" smtClean="0"/>
              <a:t>мати</a:t>
            </a:r>
            <a:r>
              <a:rPr lang="ru-RU" sz="3400" dirty="0" smtClean="0"/>
              <a:t> — королева </a:t>
            </a:r>
            <a:r>
              <a:rPr lang="ru-RU" sz="3400" dirty="0" err="1" smtClean="0"/>
              <a:t>Елізабет</a:t>
            </a:r>
            <a:r>
              <a:rPr lang="ru-RU" sz="3400" dirty="0" smtClean="0"/>
              <a:t> заявила: «</a:t>
            </a:r>
            <a:r>
              <a:rPr lang="ru-RU" sz="3400" i="1" dirty="0" err="1" smtClean="0"/>
              <a:t>Діти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нікуди</a:t>
            </a:r>
            <a:r>
              <a:rPr lang="ru-RU" sz="3400" i="1" dirty="0" smtClean="0"/>
              <a:t> не </a:t>
            </a:r>
            <a:r>
              <a:rPr lang="ru-RU" sz="3400" i="1" dirty="0" err="1" smtClean="0"/>
              <a:t>можуть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їхати</a:t>
            </a:r>
            <a:r>
              <a:rPr lang="ru-RU" sz="3400" i="1" dirty="0" smtClean="0"/>
              <a:t> без мене, я </a:t>
            </a:r>
            <a:r>
              <a:rPr lang="ru-RU" sz="3400" i="1" dirty="0" err="1" smtClean="0"/>
              <a:t>ніколи</a:t>
            </a:r>
            <a:r>
              <a:rPr lang="ru-RU" sz="3400" i="1" dirty="0" smtClean="0"/>
              <a:t> не </a:t>
            </a:r>
            <a:r>
              <a:rPr lang="ru-RU" sz="3400" i="1" dirty="0" err="1" smtClean="0"/>
              <a:t>залишу</a:t>
            </a:r>
            <a:r>
              <a:rPr lang="ru-RU" sz="3400" i="1" dirty="0" smtClean="0"/>
              <a:t> короля, а король </a:t>
            </a:r>
            <a:r>
              <a:rPr lang="ru-RU" sz="3400" i="1" dirty="0" err="1" smtClean="0"/>
              <a:t>ніколи</a:t>
            </a:r>
            <a:r>
              <a:rPr lang="ru-RU" sz="3400" i="1" dirty="0" smtClean="0"/>
              <a:t> не </a:t>
            </a:r>
            <a:r>
              <a:rPr lang="ru-RU" sz="3400" i="1" dirty="0" err="1" smtClean="0"/>
              <a:t>залишить</a:t>
            </a:r>
            <a:r>
              <a:rPr lang="ru-RU" sz="3400" i="1" dirty="0" smtClean="0"/>
              <a:t> свою </a:t>
            </a:r>
            <a:r>
              <a:rPr lang="ru-RU" sz="3400" i="1" dirty="0" err="1" smtClean="0"/>
              <a:t>країну</a:t>
            </a:r>
            <a:r>
              <a:rPr lang="ru-RU" sz="3400" i="1" dirty="0" smtClean="0"/>
              <a:t>!</a:t>
            </a:r>
            <a:r>
              <a:rPr lang="ru-RU" sz="3400" dirty="0" smtClean="0"/>
              <a:t>». У той же час </a:t>
            </a:r>
            <a:r>
              <a:rPr lang="ru-RU" sz="3400" dirty="0" err="1" smtClean="0"/>
              <a:t>принцеса</a:t>
            </a:r>
            <a:r>
              <a:rPr lang="ru-RU" sz="3400" dirty="0" smtClean="0"/>
              <a:t> </a:t>
            </a:r>
            <a:r>
              <a:rPr lang="ru-RU" sz="3400" dirty="0" err="1" smtClean="0"/>
              <a:t>організовувала</a:t>
            </a:r>
            <a:r>
              <a:rPr lang="ru-RU" sz="3400" dirty="0" smtClean="0"/>
              <a:t> </a:t>
            </a:r>
            <a:r>
              <a:rPr lang="ru-RU" sz="3400" dirty="0" err="1" smtClean="0"/>
              <a:t>пантоміми</a:t>
            </a:r>
            <a:r>
              <a:rPr lang="ru-RU" sz="3400" dirty="0" smtClean="0"/>
              <a:t> разом </a:t>
            </a:r>
            <a:r>
              <a:rPr lang="ru-RU" sz="3400" dirty="0" err="1" smtClean="0"/>
              <a:t>із</a:t>
            </a:r>
            <a:r>
              <a:rPr lang="ru-RU" sz="3400" dirty="0" smtClean="0"/>
              <a:t> </a:t>
            </a:r>
            <a:r>
              <a:rPr lang="ru-RU" sz="3400" dirty="0" err="1" smtClean="0"/>
              <a:t>дітьми</a:t>
            </a:r>
            <a:r>
              <a:rPr lang="ru-RU" sz="3400" dirty="0" smtClean="0"/>
              <a:t> персоналу </a:t>
            </a:r>
            <a:r>
              <a:rPr lang="ru-RU" sz="3400" dirty="0" err="1" smtClean="0"/>
              <a:t>Королівського</a:t>
            </a:r>
            <a:r>
              <a:rPr lang="ru-RU" sz="3400" dirty="0" smtClean="0"/>
              <a:t> дому у </a:t>
            </a:r>
            <a:r>
              <a:rPr lang="ru-RU" sz="3400" dirty="0" err="1" smtClean="0"/>
              <a:t>Віндзорі</a:t>
            </a:r>
            <a:r>
              <a:rPr lang="ru-RU" sz="3400" dirty="0" smtClean="0"/>
              <a:t>, а в 1940 р. вона </a:t>
            </a:r>
            <a:r>
              <a:rPr lang="ru-RU" sz="3400" dirty="0" err="1" smtClean="0"/>
              <a:t>зробила</a:t>
            </a:r>
            <a:r>
              <a:rPr lang="ru-RU" sz="3400" dirty="0" smtClean="0"/>
              <a:t> </a:t>
            </a:r>
            <a:r>
              <a:rPr lang="ru-RU" sz="3400" dirty="0" err="1" smtClean="0"/>
              <a:t>своє</a:t>
            </a:r>
            <a:r>
              <a:rPr lang="ru-RU" sz="3400" dirty="0" smtClean="0"/>
              <a:t> перше </a:t>
            </a:r>
            <a:r>
              <a:rPr lang="ru-RU" sz="3400" dirty="0" err="1" smtClean="0"/>
              <a:t>радіозвернення</a:t>
            </a:r>
            <a:r>
              <a:rPr lang="ru-RU" sz="3400" dirty="0" smtClean="0"/>
              <a:t> </a:t>
            </a:r>
            <a:r>
              <a:rPr lang="ru-RU" sz="3400" dirty="0" err="1" smtClean="0"/>
              <a:t>під</a:t>
            </a:r>
            <a:r>
              <a:rPr lang="ru-RU" sz="3400" dirty="0" smtClean="0"/>
              <a:t> час </a:t>
            </a:r>
            <a:r>
              <a:rPr lang="ru-RU" sz="3400" dirty="0" err="1" smtClean="0"/>
              <a:t>Дитячої</a:t>
            </a:r>
            <a:r>
              <a:rPr lang="ru-RU" sz="3400" dirty="0" smtClean="0"/>
              <a:t> </a:t>
            </a:r>
            <a:r>
              <a:rPr lang="ru-RU" sz="3400" dirty="0" err="1" smtClean="0"/>
              <a:t>години</a:t>
            </a:r>
            <a:r>
              <a:rPr lang="ru-RU" sz="3400" dirty="0" smtClean="0"/>
              <a:t> </a:t>
            </a:r>
            <a:r>
              <a:rPr lang="ru-RU" sz="3400" dirty="0" err="1" smtClean="0"/>
              <a:t>Бі-Бі-Сі</a:t>
            </a:r>
            <a:r>
              <a:rPr lang="ru-RU" sz="3400" dirty="0" smtClean="0"/>
              <a:t>, в </a:t>
            </a:r>
            <a:r>
              <a:rPr lang="ru-RU" sz="3400" dirty="0" err="1" smtClean="0"/>
              <a:t>якому</a:t>
            </a:r>
            <a:r>
              <a:rPr lang="ru-RU" sz="3400" dirty="0" smtClean="0"/>
              <a:t> вона </a:t>
            </a:r>
            <a:r>
              <a:rPr lang="ru-RU" sz="3400" dirty="0" err="1" smtClean="0"/>
              <a:t>зверталася</a:t>
            </a:r>
            <a:r>
              <a:rPr lang="ru-RU" sz="3400" dirty="0" smtClean="0"/>
              <a:t> до </a:t>
            </a:r>
            <a:r>
              <a:rPr lang="ru-RU" sz="3400" dirty="0" err="1" smtClean="0"/>
              <a:t>евакуйованих</a:t>
            </a:r>
            <a:r>
              <a:rPr lang="ru-RU" sz="3400" dirty="0" smtClean="0"/>
              <a:t> </a:t>
            </a:r>
            <a:r>
              <a:rPr lang="ru-RU" sz="3400" dirty="0" err="1" smtClean="0"/>
              <a:t>дітей</a:t>
            </a:r>
            <a:r>
              <a:rPr lang="ru-RU" sz="3400" dirty="0" smtClean="0"/>
              <a:t>. В </a:t>
            </a:r>
            <a:r>
              <a:rPr lang="ru-RU" sz="3400" dirty="0" err="1" smtClean="0"/>
              <a:t>тринадцять</a:t>
            </a:r>
            <a:r>
              <a:rPr lang="ru-RU" sz="3400" dirty="0" smtClean="0"/>
              <a:t> </a:t>
            </a:r>
            <a:r>
              <a:rPr lang="ru-RU" sz="3400" dirty="0" err="1" smtClean="0"/>
              <a:t>років</a:t>
            </a:r>
            <a:r>
              <a:rPr lang="ru-RU" sz="3400" dirty="0" smtClean="0"/>
              <a:t> вона </a:t>
            </a:r>
            <a:r>
              <a:rPr lang="ru-RU" sz="3400" dirty="0" err="1" smtClean="0"/>
              <a:t>познайомилась</a:t>
            </a:r>
            <a:r>
              <a:rPr lang="ru-RU" sz="3400" dirty="0" smtClean="0"/>
              <a:t> з </a:t>
            </a:r>
            <a:r>
              <a:rPr lang="ru-RU" sz="3400" dirty="0" err="1" smtClean="0"/>
              <a:t>Філіпом</a:t>
            </a:r>
            <a:r>
              <a:rPr lang="ru-RU" sz="3400" dirty="0" smtClean="0"/>
              <a:t> </a:t>
            </a:r>
            <a:r>
              <a:rPr lang="ru-RU" sz="3400" dirty="0" err="1" smtClean="0"/>
              <a:t>Маунтбаттеном</a:t>
            </a:r>
            <a:r>
              <a:rPr lang="ru-RU" sz="3400" dirty="0" smtClean="0"/>
              <a:t>, кадетом </a:t>
            </a:r>
            <a:r>
              <a:rPr lang="ru-RU" sz="3400" dirty="0" err="1" smtClean="0"/>
              <a:t>Дортмундського</a:t>
            </a:r>
            <a:r>
              <a:rPr lang="ru-RU" sz="3400" dirty="0" smtClean="0"/>
              <a:t> </a:t>
            </a:r>
            <a:r>
              <a:rPr lang="ru-RU" sz="3400" dirty="0" err="1" smtClean="0"/>
              <a:t>військово-морського</a:t>
            </a:r>
            <a:r>
              <a:rPr lang="ru-RU" sz="3400" dirty="0" smtClean="0"/>
              <a:t> училища та </a:t>
            </a:r>
            <a:r>
              <a:rPr lang="ru-RU" sz="3400" dirty="0" err="1" smtClean="0"/>
              <a:t>сином</a:t>
            </a:r>
            <a:r>
              <a:rPr lang="ru-RU" sz="3400" dirty="0" smtClean="0"/>
              <a:t> </a:t>
            </a:r>
            <a:r>
              <a:rPr lang="ru-RU" sz="3400" dirty="0" err="1" smtClean="0"/>
              <a:t>грецького</a:t>
            </a:r>
            <a:r>
              <a:rPr lang="ru-RU" sz="3400" dirty="0" smtClean="0"/>
              <a:t> принца </a:t>
            </a:r>
            <a:r>
              <a:rPr lang="ru-RU" sz="3400" dirty="0" err="1" smtClean="0"/>
              <a:t>Андрія</a:t>
            </a:r>
            <a:r>
              <a:rPr lang="ru-RU" sz="3400" dirty="0" smtClean="0"/>
              <a:t> і </a:t>
            </a:r>
            <a:r>
              <a:rPr lang="ru-RU" sz="3400" dirty="0" err="1" smtClean="0"/>
              <a:t>закохалась</a:t>
            </a:r>
            <a:r>
              <a:rPr lang="ru-RU" sz="3400" dirty="0" smtClean="0"/>
              <a:t> у </a:t>
            </a:r>
            <a:r>
              <a:rPr lang="ru-RU" sz="3400" dirty="0" err="1" smtClean="0"/>
              <a:t>нього</a:t>
            </a:r>
            <a:r>
              <a:rPr lang="ru-RU" sz="3400" dirty="0" smtClean="0"/>
              <a:t>. Вони вели </a:t>
            </a:r>
            <a:r>
              <a:rPr lang="ru-RU" sz="3400" dirty="0" err="1" smtClean="0"/>
              <a:t>постійне</a:t>
            </a:r>
            <a:r>
              <a:rPr lang="ru-RU" sz="3400" dirty="0" smtClean="0"/>
              <a:t> </a:t>
            </a:r>
            <a:r>
              <a:rPr lang="ru-RU" sz="3400" dirty="0" err="1" smtClean="0"/>
              <a:t>листування</a:t>
            </a:r>
            <a:r>
              <a:rPr lang="ru-RU" sz="3400" dirty="0" smtClean="0"/>
              <a:t> </a:t>
            </a:r>
            <a:r>
              <a:rPr lang="ru-RU" sz="3400" dirty="0" err="1" smtClean="0"/>
              <a:t>під</a:t>
            </a:r>
            <a:r>
              <a:rPr lang="ru-RU" sz="3400" dirty="0" smtClean="0"/>
              <a:t> час </a:t>
            </a:r>
            <a:r>
              <a:rPr lang="ru-RU" sz="3400" dirty="0" err="1" smtClean="0"/>
              <a:t>його</a:t>
            </a:r>
            <a:r>
              <a:rPr lang="ru-RU" sz="3400" dirty="0" smtClean="0"/>
              <a:t> </a:t>
            </a:r>
            <a:r>
              <a:rPr lang="ru-RU" sz="3400" dirty="0" err="1" smtClean="0"/>
              <a:t>служби</a:t>
            </a:r>
            <a:r>
              <a:rPr lang="ru-RU" sz="3400" dirty="0" smtClean="0"/>
              <a:t> в </a:t>
            </a:r>
            <a:r>
              <a:rPr lang="ru-RU" sz="3400" dirty="0" err="1" smtClean="0"/>
              <a:t>Королівському</a:t>
            </a:r>
            <a:r>
              <a:rPr lang="ru-RU" sz="3400" dirty="0" smtClean="0"/>
              <a:t> </a:t>
            </a:r>
            <a:r>
              <a:rPr lang="ru-RU" sz="3400" dirty="0" err="1" smtClean="0"/>
              <a:t>флоті</a:t>
            </a:r>
            <a:r>
              <a:rPr lang="ru-RU" sz="3400" dirty="0" smtClean="0"/>
              <a:t>.</a:t>
            </a:r>
          </a:p>
          <a:p>
            <a:r>
              <a:rPr lang="ru-RU" sz="3400" dirty="0" smtClean="0"/>
              <a:t>У 1945 </a:t>
            </a:r>
            <a:r>
              <a:rPr lang="ru-RU" sz="3400" dirty="0" err="1" smtClean="0"/>
              <a:t>році</a:t>
            </a:r>
            <a:r>
              <a:rPr lang="ru-RU" sz="3400" dirty="0" smtClean="0"/>
              <a:t> </a:t>
            </a:r>
            <a:r>
              <a:rPr lang="ru-RU" sz="3400" dirty="0" err="1" smtClean="0"/>
              <a:t>Єлизавета</a:t>
            </a:r>
            <a:r>
              <a:rPr lang="ru-RU" sz="3400" dirty="0" smtClean="0"/>
              <a:t> </a:t>
            </a:r>
            <a:r>
              <a:rPr lang="ru-RU" sz="3400" dirty="0" err="1" smtClean="0"/>
              <a:t>змогла</a:t>
            </a:r>
            <a:r>
              <a:rPr lang="ru-RU" sz="3400" dirty="0" smtClean="0"/>
              <a:t> </a:t>
            </a:r>
            <a:r>
              <a:rPr lang="ru-RU" sz="3400" dirty="0" err="1" smtClean="0"/>
              <a:t>вмовити</a:t>
            </a:r>
            <a:r>
              <a:rPr lang="ru-RU" sz="3400" dirty="0" smtClean="0"/>
              <a:t> батька, </a:t>
            </a:r>
            <a:r>
              <a:rPr lang="ru-RU" sz="3400" dirty="0" err="1" smtClean="0"/>
              <a:t>щоб</a:t>
            </a:r>
            <a:r>
              <a:rPr lang="ru-RU" sz="3400" dirty="0" smtClean="0"/>
              <a:t> </a:t>
            </a:r>
            <a:r>
              <a:rPr lang="ru-RU" sz="3400" dirty="0" err="1" smtClean="0"/>
              <a:t>він</a:t>
            </a:r>
            <a:r>
              <a:rPr lang="ru-RU" sz="3400" dirty="0" smtClean="0"/>
              <a:t> дозволив </a:t>
            </a:r>
            <a:r>
              <a:rPr lang="ru-RU" sz="3400" dirty="0" err="1" smtClean="0"/>
              <a:t>їй</a:t>
            </a:r>
            <a:r>
              <a:rPr lang="ru-RU" sz="3400" dirty="0" smtClean="0"/>
              <a:t> внести </a:t>
            </a:r>
            <a:r>
              <a:rPr lang="ru-RU" sz="3400" dirty="0" err="1" smtClean="0"/>
              <a:t>свій</a:t>
            </a:r>
            <a:r>
              <a:rPr lang="ru-RU" sz="3400" dirty="0" smtClean="0"/>
              <a:t> </a:t>
            </a:r>
            <a:r>
              <a:rPr lang="ru-RU" sz="3400" dirty="0" err="1" smtClean="0"/>
              <a:t>безпосередній</a:t>
            </a:r>
            <a:r>
              <a:rPr lang="ru-RU" sz="3400" dirty="0" smtClean="0"/>
              <a:t> </a:t>
            </a:r>
            <a:r>
              <a:rPr lang="ru-RU" sz="3400" dirty="0" err="1" smtClean="0"/>
              <a:t>внесок</a:t>
            </a:r>
            <a:r>
              <a:rPr lang="ru-RU" sz="3400" dirty="0" smtClean="0"/>
              <a:t> у </a:t>
            </a:r>
            <a:r>
              <a:rPr lang="ru-RU" sz="3400" dirty="0" err="1" smtClean="0"/>
              <a:t>боротьбу</a:t>
            </a:r>
            <a:r>
              <a:rPr lang="ru-RU" sz="3400" dirty="0" smtClean="0"/>
              <a:t> за перемогу. Вона </a:t>
            </a:r>
            <a:r>
              <a:rPr lang="ru-RU" sz="3400" dirty="0" err="1" smtClean="0"/>
              <a:t>приєдналась</a:t>
            </a:r>
            <a:r>
              <a:rPr lang="ru-RU" sz="3400" dirty="0" smtClean="0"/>
              <a:t> до </a:t>
            </a:r>
            <a:r>
              <a:rPr lang="ru-RU" sz="3400" dirty="0" err="1" smtClean="0"/>
              <a:t>Жіночої</a:t>
            </a:r>
            <a:r>
              <a:rPr lang="ru-RU" sz="3400" dirty="0" smtClean="0"/>
              <a:t> </a:t>
            </a:r>
            <a:r>
              <a:rPr lang="ru-RU" sz="3400" dirty="0" err="1" smtClean="0"/>
              <a:t>Допоміжної</a:t>
            </a:r>
            <a:r>
              <a:rPr lang="ru-RU" sz="3400" dirty="0" smtClean="0"/>
              <a:t> </a:t>
            </a:r>
            <a:r>
              <a:rPr lang="ru-RU" sz="3400" dirty="0" err="1" smtClean="0"/>
              <a:t>Територіальної</a:t>
            </a:r>
            <a:r>
              <a:rPr lang="ru-RU" sz="3400" dirty="0" smtClean="0"/>
              <a:t> </a:t>
            </a:r>
            <a:r>
              <a:rPr lang="ru-RU" sz="3400" dirty="0" err="1" smtClean="0"/>
              <a:t>Служби</a:t>
            </a:r>
            <a:r>
              <a:rPr lang="ru-RU" sz="3400" dirty="0" smtClean="0"/>
              <a:t>, де </a:t>
            </a:r>
            <a:r>
              <a:rPr lang="ru-RU" sz="3400" dirty="0" err="1" smtClean="0"/>
              <a:t>була</a:t>
            </a:r>
            <a:r>
              <a:rPr lang="ru-RU" sz="3400" dirty="0" smtClean="0"/>
              <a:t> </a:t>
            </a:r>
            <a:r>
              <a:rPr lang="ru-RU" sz="3400" dirty="0" err="1" smtClean="0"/>
              <a:t>відома</a:t>
            </a:r>
            <a:r>
              <a:rPr lang="ru-RU" sz="3400" dirty="0" smtClean="0"/>
              <a:t> як № 230873 </a:t>
            </a:r>
            <a:r>
              <a:rPr lang="ru-RU" sz="3400" dirty="0" err="1" smtClean="0"/>
              <a:t>другий</a:t>
            </a:r>
            <a:r>
              <a:rPr lang="ru-RU" sz="3400" dirty="0" smtClean="0"/>
              <a:t> </a:t>
            </a:r>
            <a:r>
              <a:rPr lang="ru-RU" sz="3400" dirty="0" err="1" smtClean="0"/>
              <a:t>субалтерн</a:t>
            </a:r>
            <a:r>
              <a:rPr lang="ru-RU" sz="3400" dirty="0" smtClean="0"/>
              <a:t> (</a:t>
            </a:r>
            <a:r>
              <a:rPr lang="en-US" sz="3400" dirty="0" smtClean="0"/>
              <a:t>Second Subaltern) </a:t>
            </a:r>
            <a:r>
              <a:rPr lang="ru-RU" sz="3400" dirty="0" err="1" smtClean="0"/>
              <a:t>Елізабет</a:t>
            </a:r>
            <a:r>
              <a:rPr lang="ru-RU" sz="3400" dirty="0" smtClean="0"/>
              <a:t> </a:t>
            </a:r>
            <a:r>
              <a:rPr lang="ru-RU" sz="3400" dirty="0" err="1" smtClean="0"/>
              <a:t>Віндзор</a:t>
            </a:r>
            <a:r>
              <a:rPr lang="ru-RU" sz="3400" dirty="0" smtClean="0"/>
              <a:t> і </a:t>
            </a:r>
            <a:r>
              <a:rPr lang="ru-RU" sz="3400" dirty="0" err="1" smtClean="0"/>
              <a:t>вивчилась</a:t>
            </a:r>
            <a:r>
              <a:rPr lang="ru-RU" sz="3400" dirty="0" smtClean="0"/>
              <a:t> на </a:t>
            </a:r>
            <a:r>
              <a:rPr lang="ru-RU" sz="3400" dirty="0" err="1" smtClean="0"/>
              <a:t>водія</a:t>
            </a:r>
            <a:r>
              <a:rPr lang="ru-RU" sz="3400" dirty="0" smtClean="0"/>
              <a:t>. </a:t>
            </a:r>
            <a:r>
              <a:rPr lang="ru-RU" sz="3400" dirty="0" err="1" smtClean="0"/>
              <a:t>Це</a:t>
            </a:r>
            <a:r>
              <a:rPr lang="ru-RU" sz="3400" dirty="0" smtClean="0"/>
              <a:t> </a:t>
            </a:r>
            <a:r>
              <a:rPr lang="ru-RU" sz="3400" dirty="0" err="1" smtClean="0"/>
              <a:t>був</a:t>
            </a:r>
            <a:r>
              <a:rPr lang="ru-RU" sz="3400" dirty="0" smtClean="0"/>
              <a:t> перший </a:t>
            </a:r>
            <a:r>
              <a:rPr lang="ru-RU" sz="3400" dirty="0" err="1" smtClean="0"/>
              <a:t>випадок</a:t>
            </a:r>
            <a:r>
              <a:rPr lang="ru-RU" sz="3400" dirty="0" smtClean="0"/>
              <a:t> в </a:t>
            </a:r>
            <a:r>
              <a:rPr lang="ru-RU" sz="3400" dirty="0" err="1" smtClean="0"/>
              <a:t>історії</a:t>
            </a:r>
            <a:r>
              <a:rPr lang="ru-RU" sz="3400" dirty="0" smtClean="0"/>
              <a:t> </a:t>
            </a:r>
            <a:r>
              <a:rPr lang="ru-RU" sz="3400" dirty="0" err="1" smtClean="0"/>
              <a:t>королівської</a:t>
            </a:r>
            <a:r>
              <a:rPr lang="ru-RU" sz="3400" dirty="0" smtClean="0"/>
              <a:t> </a:t>
            </a:r>
            <a:r>
              <a:rPr lang="ru-RU" sz="3400" dirty="0" err="1" smtClean="0"/>
              <a:t>родини</a:t>
            </a:r>
            <a:r>
              <a:rPr lang="ru-RU" sz="3400" dirty="0" smtClean="0"/>
              <a:t>, коли </a:t>
            </a:r>
            <a:r>
              <a:rPr lang="ru-RU" sz="3400" dirty="0" err="1" smtClean="0"/>
              <a:t>жінка</a:t>
            </a:r>
            <a:r>
              <a:rPr lang="ru-RU" sz="3400" dirty="0" smtClean="0"/>
              <a:t> служила у </a:t>
            </a:r>
            <a:r>
              <a:rPr lang="ru-RU" sz="3400" dirty="0" err="1" smtClean="0"/>
              <a:t>військовому</a:t>
            </a:r>
            <a:r>
              <a:rPr lang="ru-RU" sz="3400" dirty="0" smtClean="0"/>
              <a:t> </a:t>
            </a:r>
            <a:r>
              <a:rPr lang="ru-RU" sz="3400" dirty="0" err="1" smtClean="0"/>
              <a:t>підрозділі</a:t>
            </a:r>
            <a:r>
              <a:rPr lang="ru-RU" sz="34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24744"/>
            <a:ext cx="38100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6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effectLst/>
              </a:rPr>
              <a:t>Післявоєнне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життя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Єлизавета</a:t>
            </a:r>
            <a:r>
              <a:rPr lang="ru-RU" dirty="0"/>
              <a:t> </a:t>
            </a:r>
            <a:r>
              <a:rPr lang="ru-RU" dirty="0" err="1"/>
              <a:t>здійснила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перший </a:t>
            </a:r>
            <a:r>
              <a:rPr lang="ru-RU" dirty="0" err="1"/>
              <a:t>закордонний</a:t>
            </a:r>
            <a:r>
              <a:rPr lang="ru-RU" dirty="0"/>
              <a:t> </a:t>
            </a:r>
            <a:r>
              <a:rPr lang="ru-RU" dirty="0" err="1"/>
              <a:t>візит</a:t>
            </a:r>
            <a:r>
              <a:rPr lang="ru-RU" dirty="0"/>
              <a:t> у 1947 </a:t>
            </a:r>
            <a:r>
              <a:rPr lang="ru-RU" dirty="0" err="1"/>
              <a:t>році</a:t>
            </a:r>
            <a:r>
              <a:rPr lang="ru-RU" dirty="0"/>
              <a:t>, коли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батьком</a:t>
            </a:r>
            <a:r>
              <a:rPr lang="ru-RU" dirty="0"/>
              <a:t> </a:t>
            </a:r>
            <a:r>
              <a:rPr lang="ru-RU" dirty="0" err="1"/>
              <a:t>відвідала</a:t>
            </a:r>
            <a:r>
              <a:rPr lang="ru-RU" dirty="0"/>
              <a:t> </a:t>
            </a:r>
            <a:r>
              <a:rPr lang="ru-RU" dirty="0" err="1"/>
              <a:t>Південну</a:t>
            </a:r>
            <a:r>
              <a:rPr lang="ru-RU" dirty="0"/>
              <a:t> Африку. На честь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повноліття</a:t>
            </a:r>
            <a:r>
              <a:rPr lang="ru-RU" dirty="0"/>
              <a:t>, яке настало, коли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виповнився</a:t>
            </a:r>
            <a:r>
              <a:rPr lang="ru-RU" dirty="0"/>
              <a:t> 21 </a:t>
            </a:r>
            <a:r>
              <a:rPr lang="ru-RU" dirty="0" err="1"/>
              <a:t>рік</a:t>
            </a:r>
            <a:r>
              <a:rPr lang="ru-RU" dirty="0"/>
              <a:t>, вона </a:t>
            </a:r>
            <a:r>
              <a:rPr lang="ru-RU" dirty="0" err="1"/>
              <a:t>виступила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радіозверненням</a:t>
            </a:r>
            <a:r>
              <a:rPr lang="ru-RU" dirty="0"/>
              <a:t> до </a:t>
            </a:r>
            <a:r>
              <a:rPr lang="ru-RU" dirty="0" err="1" smtClean="0"/>
              <a:t>Співдружності</a:t>
            </a:r>
            <a:r>
              <a:rPr lang="ru-RU" dirty="0"/>
              <a:t> та </a:t>
            </a:r>
            <a:r>
              <a:rPr lang="ru-RU" dirty="0" err="1"/>
              <a:t>Імперії</a:t>
            </a:r>
            <a:r>
              <a:rPr lang="ru-RU" dirty="0"/>
              <a:t> </a:t>
            </a:r>
            <a:r>
              <a:rPr lang="ru-RU" dirty="0" err="1"/>
              <a:t>зі</a:t>
            </a:r>
            <a:r>
              <a:rPr lang="ru-RU" dirty="0"/>
              <a:t> словами: «Я </a:t>
            </a:r>
            <a:r>
              <a:rPr lang="ru-RU" dirty="0" err="1"/>
              <a:t>проголошую</a:t>
            </a:r>
            <a:r>
              <a:rPr lang="ru-RU" dirty="0"/>
              <a:t> перед вами, </a:t>
            </a:r>
            <a:r>
              <a:rPr lang="ru-RU" dirty="0" err="1"/>
              <a:t>що</a:t>
            </a:r>
            <a:r>
              <a:rPr lang="ru-RU" dirty="0"/>
              <a:t> все </a:t>
            </a:r>
            <a:r>
              <a:rPr lang="ru-RU" dirty="0" err="1"/>
              <a:t>моє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буде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довгим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коротким,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присвячене</a:t>
            </a:r>
            <a:r>
              <a:rPr lang="ru-RU" dirty="0"/>
              <a:t> </a:t>
            </a:r>
            <a:r>
              <a:rPr lang="ru-RU" dirty="0" err="1"/>
              <a:t>служінню</a:t>
            </a:r>
            <a:r>
              <a:rPr lang="ru-RU" dirty="0"/>
              <a:t> вам і </a:t>
            </a:r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імперській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, до </a:t>
            </a:r>
            <a:r>
              <a:rPr lang="ru-RU" dirty="0" err="1"/>
              <a:t>якої</a:t>
            </a:r>
            <a:r>
              <a:rPr lang="ru-RU" dirty="0"/>
              <a:t> ми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належимо</a:t>
            </a:r>
            <a:r>
              <a:rPr lang="ru-RU" dirty="0"/>
              <a:t>.»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20 листопада 1947 р. вона </a:t>
            </a:r>
            <a:r>
              <a:rPr lang="ru-RU" dirty="0" err="1"/>
              <a:t>одружилась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 герцогом </a:t>
            </a:r>
            <a:r>
              <a:rPr lang="ru-RU" dirty="0" err="1"/>
              <a:t>Единбурзьким</a:t>
            </a:r>
            <a:r>
              <a:rPr lang="ru-RU" dirty="0"/>
              <a:t> </a:t>
            </a:r>
            <a:r>
              <a:rPr lang="ru-RU" dirty="0" err="1"/>
              <a:t>Філіпом</a:t>
            </a:r>
            <a:r>
              <a:rPr lang="ru-RU" dirty="0"/>
              <a:t> (при </a:t>
            </a:r>
            <a:r>
              <a:rPr lang="ru-RU" dirty="0" err="1"/>
              <a:t>народженні</a:t>
            </a:r>
            <a:r>
              <a:rPr lang="ru-RU" dirty="0"/>
              <a:t> </a:t>
            </a:r>
            <a:r>
              <a:rPr lang="ru-RU" dirty="0" err="1"/>
              <a:t>принцом</a:t>
            </a:r>
            <a:r>
              <a:rPr lang="ru-RU" dirty="0"/>
              <a:t> </a:t>
            </a:r>
            <a:r>
              <a:rPr lang="ru-RU" dirty="0" err="1"/>
              <a:t>Грецьким</a:t>
            </a:r>
            <a:r>
              <a:rPr lang="ru-RU" dirty="0"/>
              <a:t> та </a:t>
            </a:r>
            <a:r>
              <a:rPr lang="ru-RU" dirty="0" err="1"/>
              <a:t>Данським</a:t>
            </a:r>
            <a:r>
              <a:rPr lang="ru-RU" dirty="0"/>
              <a:t>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є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чотириюрідним</a:t>
            </a:r>
            <a:r>
              <a:rPr lang="ru-RU" dirty="0"/>
              <a:t> братом (вони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пра</a:t>
            </a:r>
            <a:r>
              <a:rPr lang="ru-RU" dirty="0"/>
              <a:t>-правнуки короля </a:t>
            </a:r>
            <a:r>
              <a:rPr lang="ru-RU" dirty="0" err="1"/>
              <a:t>Данії</a:t>
            </a:r>
            <a:r>
              <a:rPr lang="ru-RU" dirty="0"/>
              <a:t> </a:t>
            </a:r>
            <a:r>
              <a:rPr lang="ru-RU" dirty="0" err="1"/>
              <a:t>Кристіана</a:t>
            </a:r>
            <a:r>
              <a:rPr lang="ru-RU" dirty="0"/>
              <a:t> </a:t>
            </a:r>
            <a:r>
              <a:rPr lang="en-US" dirty="0"/>
              <a:t>IX) </a:t>
            </a:r>
            <a:r>
              <a:rPr lang="ru-RU" dirty="0"/>
              <a:t>і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пра</a:t>
            </a:r>
            <a:r>
              <a:rPr lang="ru-RU" dirty="0"/>
              <a:t>-правнук </a:t>
            </a:r>
            <a:r>
              <a:rPr lang="ru-RU" dirty="0" err="1"/>
              <a:t>королеви</a:t>
            </a:r>
            <a:r>
              <a:rPr lang="ru-RU" dirty="0"/>
              <a:t> </a:t>
            </a:r>
            <a:r>
              <a:rPr lang="ru-RU" dirty="0" err="1"/>
              <a:t>Вікторії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виступав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одруження</a:t>
            </a:r>
            <a:r>
              <a:rPr lang="ru-RU" dirty="0"/>
              <a:t> через те, </a:t>
            </a:r>
            <a:r>
              <a:rPr lang="ru-RU" dirty="0" err="1"/>
              <a:t>що</a:t>
            </a:r>
            <a:r>
              <a:rPr lang="ru-RU" dirty="0"/>
              <a:t> принц </a:t>
            </a:r>
            <a:r>
              <a:rPr lang="ru-RU" dirty="0" err="1"/>
              <a:t>Філіп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православним</a:t>
            </a:r>
            <a:r>
              <a:rPr lang="ru-RU" dirty="0"/>
              <a:t>, не </a:t>
            </a:r>
            <a:r>
              <a:rPr lang="ru-RU" dirty="0" err="1"/>
              <a:t>мав</a:t>
            </a:r>
            <a:r>
              <a:rPr lang="ru-RU" dirty="0"/>
              <a:t> грошей, 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сестри</a:t>
            </a:r>
            <a:r>
              <a:rPr lang="ru-RU" dirty="0"/>
              <a:t> </a:t>
            </a:r>
            <a:r>
              <a:rPr lang="ru-RU" dirty="0" err="1"/>
              <a:t>вийшли</a:t>
            </a:r>
            <a:r>
              <a:rPr lang="ru-RU" dirty="0"/>
              <a:t> </a:t>
            </a:r>
            <a:r>
              <a:rPr lang="ru-RU" dirty="0" err="1"/>
              <a:t>заміж</a:t>
            </a:r>
            <a:r>
              <a:rPr lang="ru-RU" dirty="0"/>
              <a:t> за </a:t>
            </a:r>
            <a:r>
              <a:rPr lang="ru-RU" dirty="0" err="1"/>
              <a:t>німецьких</a:t>
            </a:r>
            <a:r>
              <a:rPr lang="ru-RU" dirty="0"/>
              <a:t> </a:t>
            </a:r>
            <a:r>
              <a:rPr lang="ru-RU" dirty="0" err="1"/>
              <a:t>принців-прихильників</a:t>
            </a:r>
            <a:r>
              <a:rPr lang="ru-RU" dirty="0"/>
              <a:t> </a:t>
            </a:r>
            <a:r>
              <a:rPr lang="ru-RU" dirty="0" err="1"/>
              <a:t>нацистів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принцеси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, як </a:t>
            </a:r>
            <a:r>
              <a:rPr lang="ru-RU" dirty="0" err="1"/>
              <a:t>свідчать</a:t>
            </a:r>
            <a:r>
              <a:rPr lang="ru-RU" dirty="0"/>
              <a:t>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біографії</a:t>
            </a:r>
            <a:r>
              <a:rPr lang="ru-RU" dirty="0"/>
              <a:t>, </a:t>
            </a:r>
            <a:r>
              <a:rPr lang="ru-RU" dirty="0" err="1"/>
              <a:t>називала</a:t>
            </a:r>
            <a:r>
              <a:rPr lang="ru-RU" dirty="0"/>
              <a:t> </a:t>
            </a:r>
            <a:r>
              <a:rPr lang="ru-RU" dirty="0" err="1"/>
              <a:t>Філіпа</a:t>
            </a:r>
            <a:r>
              <a:rPr lang="ru-RU" dirty="0"/>
              <a:t> «</a:t>
            </a:r>
            <a:r>
              <a:rPr lang="ru-RU" dirty="0" err="1"/>
              <a:t>гуном</a:t>
            </a:r>
            <a:r>
              <a:rPr lang="ru-RU" dirty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10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3"/>
            <a:ext cx="8712968" cy="370773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одруження</a:t>
            </a:r>
            <a:r>
              <a:rPr lang="ru-RU" dirty="0"/>
              <a:t> </a:t>
            </a:r>
            <a:r>
              <a:rPr lang="ru-RU" dirty="0" err="1"/>
              <a:t>резиденцією</a:t>
            </a:r>
            <a:r>
              <a:rPr lang="ru-RU" dirty="0"/>
              <a:t> герцога та </a:t>
            </a:r>
            <a:r>
              <a:rPr lang="ru-RU" dirty="0" err="1"/>
              <a:t>герцогині</a:t>
            </a:r>
            <a:r>
              <a:rPr lang="ru-RU" dirty="0"/>
              <a:t> став </a:t>
            </a:r>
            <a:r>
              <a:rPr lang="ru-RU" dirty="0" err="1"/>
              <a:t>Кларенс-хаус</a:t>
            </a:r>
            <a:r>
              <a:rPr lang="ru-RU" dirty="0"/>
              <a:t>, але з 1946 по 1953 р. герцог </a:t>
            </a:r>
            <a:r>
              <a:rPr lang="ru-RU" dirty="0" err="1"/>
              <a:t>Единбурзький</a:t>
            </a:r>
            <a:r>
              <a:rPr lang="ru-RU" dirty="0"/>
              <a:t> </a:t>
            </a:r>
            <a:r>
              <a:rPr lang="ru-RU" dirty="0" err="1"/>
              <a:t>перебував</a:t>
            </a:r>
            <a:r>
              <a:rPr lang="ru-RU" dirty="0"/>
              <a:t> в основному на </a:t>
            </a:r>
            <a:r>
              <a:rPr lang="ru-RU" dirty="0" err="1"/>
              <a:t>Мальті</a:t>
            </a:r>
            <a:r>
              <a:rPr lang="ru-RU" dirty="0"/>
              <a:t>, де проходив службу як </a:t>
            </a:r>
            <a:r>
              <a:rPr lang="ru-RU" dirty="0" err="1"/>
              <a:t>офіцер</a:t>
            </a:r>
            <a:r>
              <a:rPr lang="ru-RU" dirty="0"/>
              <a:t> </a:t>
            </a:r>
            <a:r>
              <a:rPr lang="ru-RU" dirty="0" err="1"/>
              <a:t>Королівського</a:t>
            </a:r>
            <a:r>
              <a:rPr lang="ru-RU" dirty="0"/>
              <a:t> флоту. </a:t>
            </a:r>
            <a:r>
              <a:rPr lang="ru-RU" dirty="0" err="1"/>
              <a:t>Принцеса</a:t>
            </a:r>
            <a:r>
              <a:rPr lang="ru-RU" dirty="0"/>
              <a:t> </a:t>
            </a:r>
            <a:r>
              <a:rPr lang="ru-RU" dirty="0" err="1"/>
              <a:t>Єлизавета</a:t>
            </a:r>
            <a:r>
              <a:rPr lang="ru-RU" dirty="0"/>
              <a:t> жила з ним з 1949 по 1951 р. на </a:t>
            </a:r>
            <a:r>
              <a:rPr lang="ru-RU" dirty="0" err="1"/>
              <a:t>Мальті</a:t>
            </a:r>
            <a:r>
              <a:rPr lang="ru-RU" dirty="0"/>
              <a:t>, </a:t>
            </a:r>
            <a:r>
              <a:rPr lang="ru-RU" dirty="0" err="1"/>
              <a:t>оселившись</a:t>
            </a:r>
            <a:r>
              <a:rPr lang="ru-RU" dirty="0"/>
              <a:t> на </a:t>
            </a:r>
            <a:r>
              <a:rPr lang="ru-RU" dirty="0" err="1"/>
              <a:t>віллі</a:t>
            </a:r>
            <a:r>
              <a:rPr lang="ru-RU" dirty="0"/>
              <a:t> </a:t>
            </a:r>
            <a:r>
              <a:rPr lang="ru-RU" dirty="0" err="1"/>
              <a:t>Гвадаманья</a:t>
            </a:r>
            <a:r>
              <a:rPr lang="ru-RU" dirty="0"/>
              <a:t>, яку близько1929 р. </a:t>
            </a:r>
            <a:r>
              <a:rPr lang="ru-RU" dirty="0" err="1"/>
              <a:t>придбав</a:t>
            </a:r>
            <a:r>
              <a:rPr lang="ru-RU" dirty="0"/>
              <a:t> лорд </a:t>
            </a:r>
            <a:r>
              <a:rPr lang="ru-RU" dirty="0" err="1"/>
              <a:t>Маунтбаттен</a:t>
            </a:r>
            <a:r>
              <a:rPr lang="ru-RU" dirty="0"/>
              <a:t> </a:t>
            </a:r>
            <a:r>
              <a:rPr lang="ru-RU" dirty="0" err="1"/>
              <a:t>Бірманський</a:t>
            </a:r>
            <a:r>
              <a:rPr lang="ru-RU" dirty="0"/>
              <a:t>.</a:t>
            </a:r>
          </a:p>
          <a:p>
            <a:r>
              <a:rPr lang="ru-RU" dirty="0"/>
              <a:t>14 листопада 1948 року вона народила свою першу </a:t>
            </a:r>
            <a:r>
              <a:rPr lang="ru-RU" dirty="0" err="1"/>
              <a:t>дитину</a:t>
            </a:r>
            <a:r>
              <a:rPr lang="ru-RU" dirty="0"/>
              <a:t> — принца Чарльза. </a:t>
            </a:r>
            <a:r>
              <a:rPr lang="ru-RU" dirty="0" err="1"/>
              <a:t>Раніше</a:t>
            </a:r>
            <a:r>
              <a:rPr lang="ru-RU" dirty="0"/>
              <a:t>, </a:t>
            </a:r>
            <a:r>
              <a:rPr lang="ru-RU" dirty="0" err="1"/>
              <a:t>спеціальною</a:t>
            </a:r>
            <a:r>
              <a:rPr lang="ru-RU" dirty="0"/>
              <a:t> </a:t>
            </a:r>
            <a:r>
              <a:rPr lang="ru-RU" dirty="0" err="1"/>
              <a:t>відкритою</a:t>
            </a:r>
            <a:r>
              <a:rPr lang="ru-RU" dirty="0"/>
              <a:t> грамотою, король </a:t>
            </a:r>
            <a:r>
              <a:rPr lang="ru-RU" dirty="0" err="1"/>
              <a:t>дарував</a:t>
            </a:r>
            <a:r>
              <a:rPr lang="ru-RU" dirty="0"/>
              <a:t> право </a:t>
            </a:r>
            <a:r>
              <a:rPr lang="ru-RU" dirty="0" err="1" smtClean="0"/>
              <a:t>дітям</a:t>
            </a:r>
            <a:r>
              <a:rPr lang="ru-RU" dirty="0" smtClean="0"/>
              <a:t> герцога </a:t>
            </a:r>
            <a:r>
              <a:rPr lang="ru-RU" dirty="0" err="1"/>
              <a:t>Едінбурзького</a:t>
            </a:r>
            <a:r>
              <a:rPr lang="ru-RU" dirty="0"/>
              <a:t> та </a:t>
            </a:r>
            <a:r>
              <a:rPr lang="ru-RU" dirty="0" err="1"/>
              <a:t>принцеси</a:t>
            </a:r>
            <a:r>
              <a:rPr lang="ru-RU" dirty="0"/>
              <a:t> </a:t>
            </a:r>
            <a:r>
              <a:rPr lang="ru-RU" dirty="0" err="1"/>
              <a:t>Єлизавети</a:t>
            </a:r>
            <a:r>
              <a:rPr lang="ru-RU" dirty="0"/>
              <a:t>, </a:t>
            </a:r>
            <a:r>
              <a:rPr lang="ru-RU" dirty="0" err="1"/>
              <a:t>герцогині</a:t>
            </a:r>
            <a:r>
              <a:rPr lang="ru-RU" dirty="0"/>
              <a:t> </a:t>
            </a:r>
            <a:r>
              <a:rPr lang="ru-RU" dirty="0" err="1"/>
              <a:t>Единбурзької</a:t>
            </a:r>
            <a:r>
              <a:rPr lang="ru-RU" dirty="0"/>
              <a:t> </a:t>
            </a:r>
            <a:r>
              <a:rPr lang="ru-RU" dirty="0" err="1"/>
              <a:t>іменуватися</a:t>
            </a:r>
            <a:r>
              <a:rPr lang="ru-RU" dirty="0"/>
              <a:t> принцами. А 15 </a:t>
            </a:r>
            <a:r>
              <a:rPr lang="ru-RU" dirty="0" err="1"/>
              <a:t>серпня</a:t>
            </a:r>
            <a:r>
              <a:rPr lang="ru-RU" dirty="0"/>
              <a:t> 1950 р. у них </a:t>
            </a:r>
            <a:r>
              <a:rPr lang="ru-RU" dirty="0" err="1"/>
              <a:t>народилася</a:t>
            </a:r>
            <a:r>
              <a:rPr lang="ru-RU" dirty="0"/>
              <a:t> друга </a:t>
            </a:r>
            <a:r>
              <a:rPr lang="ru-RU" dirty="0" err="1"/>
              <a:t>дитина</a:t>
            </a:r>
            <a:r>
              <a:rPr lang="ru-RU" dirty="0"/>
              <a:t> —</a:t>
            </a:r>
            <a:r>
              <a:rPr lang="ru-RU" dirty="0" err="1"/>
              <a:t>принцеса</a:t>
            </a:r>
            <a:r>
              <a:rPr lang="ru-RU" dirty="0"/>
              <a:t> Анна.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29608"/>
            <a:ext cx="507833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28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369</Words>
  <Application>Microsoft Office PowerPoint</Application>
  <PresentationFormat>Экран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Єлизавета ІІ</vt:lpstr>
      <vt:lpstr>Презентация PowerPoint</vt:lpstr>
      <vt:lpstr>Презентация PowerPoint</vt:lpstr>
      <vt:lpstr>Народження та ранні роки</vt:lpstr>
      <vt:lpstr>Презентация PowerPoint</vt:lpstr>
      <vt:lpstr>Спадкоємиця престолу</vt:lpstr>
      <vt:lpstr>Принцеса та Друга Світова Війна </vt:lpstr>
      <vt:lpstr>Післявоєнне життя </vt:lpstr>
      <vt:lpstr>Презентация PowerPoint</vt:lpstr>
      <vt:lpstr>Королева </vt:lpstr>
      <vt:lpstr>Презентация PowerPoint</vt:lpstr>
      <vt:lpstr>Презентация PowerPoint</vt:lpstr>
      <vt:lpstr>Презентация PowerPoint</vt:lpstr>
      <vt:lpstr>Правління</vt:lpstr>
      <vt:lpstr>Відвідини українського музею просто неба в Канаді </vt:lpstr>
      <vt:lpstr>Візити </vt:lpstr>
      <vt:lpstr>Роль в Співдружності </vt:lpstr>
      <vt:lpstr>Політична роль </vt:lpstr>
      <vt:lpstr>Канадська національна єдність</vt:lpstr>
      <vt:lpstr>Презентация PowerPoint</vt:lpstr>
      <vt:lpstr>Презентация PowerPoint</vt:lpstr>
      <vt:lpstr>Роль в уряді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Єлизавета ІІ</dc:title>
  <dc:creator>Вася</dc:creator>
  <cp:lastModifiedBy>Вася</cp:lastModifiedBy>
  <cp:revision>8</cp:revision>
  <dcterms:created xsi:type="dcterms:W3CDTF">2015-12-02T18:34:38Z</dcterms:created>
  <dcterms:modified xsi:type="dcterms:W3CDTF">2015-12-02T19:27:04Z</dcterms:modified>
</cp:coreProperties>
</file>